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png" ContentType="image/pn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180975"/>
          </a:xfrm>
          <a:custGeom>
            <a:avLst/>
            <a:gdLst/>
            <a:ahLst/>
            <a:cxnLst/>
            <a:rect l="l" t="t" r="r" b="b"/>
            <a:pathLst>
              <a:path w="12192000" h="180975">
                <a:moveTo>
                  <a:pt x="12192000" y="0"/>
                </a:moveTo>
                <a:lnTo>
                  <a:pt x="0" y="0"/>
                </a:lnTo>
                <a:lnTo>
                  <a:pt x="0" y="180975"/>
                </a:lnTo>
                <a:lnTo>
                  <a:pt x="12192000" y="180975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581910" y="464184"/>
            <a:ext cx="7018020" cy="821055"/>
          </a:xfrm>
          <a:custGeom>
            <a:avLst/>
            <a:gdLst/>
            <a:ahLst/>
            <a:cxnLst/>
            <a:rect l="l" t="t" r="r" b="b"/>
            <a:pathLst>
              <a:path w="7018020" h="821055">
                <a:moveTo>
                  <a:pt x="7018020" y="0"/>
                </a:moveTo>
                <a:lnTo>
                  <a:pt x="0" y="0"/>
                </a:lnTo>
                <a:lnTo>
                  <a:pt x="0" y="821055"/>
                </a:lnTo>
                <a:lnTo>
                  <a:pt x="7018020" y="821055"/>
                </a:lnTo>
                <a:lnTo>
                  <a:pt x="7018020" y="0"/>
                </a:lnTo>
                <a:close/>
              </a:path>
            </a:pathLst>
          </a:custGeom>
          <a:solidFill>
            <a:srgbClr val="BC94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328545" y="462279"/>
            <a:ext cx="940435" cy="821055"/>
          </a:xfrm>
          <a:custGeom>
            <a:avLst/>
            <a:gdLst/>
            <a:ahLst/>
            <a:cxnLst/>
            <a:rect l="l" t="t" r="r" b="b"/>
            <a:pathLst>
              <a:path w="940435" h="821055">
                <a:moveTo>
                  <a:pt x="735330" y="0"/>
                </a:moveTo>
                <a:lnTo>
                  <a:pt x="0" y="0"/>
                </a:lnTo>
                <a:lnTo>
                  <a:pt x="205105" y="821055"/>
                </a:lnTo>
                <a:lnTo>
                  <a:pt x="940434" y="821055"/>
                </a:lnTo>
                <a:lnTo>
                  <a:pt x="73533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799080" y="461644"/>
            <a:ext cx="6800850" cy="826135"/>
          </a:xfrm>
          <a:custGeom>
            <a:avLst/>
            <a:gdLst/>
            <a:ahLst/>
            <a:cxnLst/>
            <a:rect l="l" t="t" r="r" b="b"/>
            <a:pathLst>
              <a:path w="6800850" h="826135">
                <a:moveTo>
                  <a:pt x="488949" y="0"/>
                </a:moveTo>
                <a:lnTo>
                  <a:pt x="0" y="0"/>
                </a:lnTo>
                <a:lnTo>
                  <a:pt x="163194" y="820419"/>
                </a:lnTo>
                <a:lnTo>
                  <a:pt x="651509" y="820419"/>
                </a:lnTo>
                <a:lnTo>
                  <a:pt x="488949" y="0"/>
                </a:lnTo>
                <a:close/>
              </a:path>
              <a:path w="6800850" h="826135">
                <a:moveTo>
                  <a:pt x="6595745" y="5714"/>
                </a:moveTo>
                <a:lnTo>
                  <a:pt x="5860415" y="5714"/>
                </a:lnTo>
                <a:lnTo>
                  <a:pt x="6065520" y="826134"/>
                </a:lnTo>
                <a:lnTo>
                  <a:pt x="6800850" y="826134"/>
                </a:lnTo>
                <a:lnTo>
                  <a:pt x="6595745" y="5714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9129395" y="467359"/>
            <a:ext cx="650875" cy="821055"/>
          </a:xfrm>
          <a:custGeom>
            <a:avLst/>
            <a:gdLst/>
            <a:ahLst/>
            <a:cxnLst/>
            <a:rect l="l" t="t" r="r" b="b"/>
            <a:pathLst>
              <a:path w="650875" h="821055">
                <a:moveTo>
                  <a:pt x="488314" y="0"/>
                </a:moveTo>
                <a:lnTo>
                  <a:pt x="0" y="0"/>
                </a:lnTo>
                <a:lnTo>
                  <a:pt x="162559" y="821054"/>
                </a:lnTo>
                <a:lnTo>
                  <a:pt x="650875" y="821054"/>
                </a:lnTo>
                <a:lnTo>
                  <a:pt x="488314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12534"/>
            <a:ext cx="12192000" cy="545465"/>
          </a:xfrm>
          <a:custGeom>
            <a:avLst/>
            <a:gdLst/>
            <a:ahLst/>
            <a:cxnLst/>
            <a:rect l="l" t="t" r="r" b="b"/>
            <a:pathLst>
              <a:path w="12192000" h="545465">
                <a:moveTo>
                  <a:pt x="12192000" y="0"/>
                </a:moveTo>
                <a:lnTo>
                  <a:pt x="0" y="0"/>
                </a:lnTo>
                <a:lnTo>
                  <a:pt x="0" y="545464"/>
                </a:lnTo>
                <a:lnTo>
                  <a:pt x="12192000" y="545464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1779" y="6400164"/>
            <a:ext cx="4231005" cy="369570"/>
          </a:xfrm>
          <a:custGeom>
            <a:avLst/>
            <a:gdLst/>
            <a:ahLst/>
            <a:cxnLst/>
            <a:rect l="l" t="t" r="r" b="b"/>
            <a:pathLst>
              <a:path w="4231005" h="369570">
                <a:moveTo>
                  <a:pt x="4217670" y="0"/>
                </a:moveTo>
                <a:lnTo>
                  <a:pt x="18415" y="0"/>
                </a:lnTo>
                <a:lnTo>
                  <a:pt x="11430" y="1270"/>
                </a:lnTo>
                <a:lnTo>
                  <a:pt x="5715" y="5080"/>
                </a:lnTo>
                <a:lnTo>
                  <a:pt x="1905" y="11430"/>
                </a:lnTo>
                <a:lnTo>
                  <a:pt x="0" y="18415"/>
                </a:lnTo>
                <a:lnTo>
                  <a:pt x="0" y="351155"/>
                </a:lnTo>
                <a:lnTo>
                  <a:pt x="1905" y="358140"/>
                </a:lnTo>
                <a:lnTo>
                  <a:pt x="5715" y="363855"/>
                </a:lnTo>
                <a:lnTo>
                  <a:pt x="11430" y="367665"/>
                </a:lnTo>
                <a:lnTo>
                  <a:pt x="18415" y="369570"/>
                </a:lnTo>
                <a:lnTo>
                  <a:pt x="4212590" y="369570"/>
                </a:lnTo>
                <a:lnTo>
                  <a:pt x="4220210" y="367665"/>
                </a:lnTo>
                <a:lnTo>
                  <a:pt x="4225925" y="363855"/>
                </a:lnTo>
                <a:lnTo>
                  <a:pt x="4229735" y="358140"/>
                </a:lnTo>
                <a:lnTo>
                  <a:pt x="4231005" y="351155"/>
                </a:lnTo>
                <a:lnTo>
                  <a:pt x="4231005" y="13335"/>
                </a:lnTo>
                <a:lnTo>
                  <a:pt x="4229100" y="8890"/>
                </a:lnTo>
                <a:lnTo>
                  <a:pt x="4225925" y="5080"/>
                </a:lnTo>
                <a:lnTo>
                  <a:pt x="4222115" y="1905"/>
                </a:lnTo>
                <a:lnTo>
                  <a:pt x="4217670" y="0"/>
                </a:lnTo>
                <a:close/>
              </a:path>
            </a:pathLst>
          </a:custGeom>
          <a:solidFill>
            <a:srgbClr val="BC94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181610"/>
          </a:xfrm>
          <a:custGeom>
            <a:avLst/>
            <a:gdLst/>
            <a:ahLst/>
            <a:cxnLst/>
            <a:rect l="l" t="t" r="r" b="b"/>
            <a:pathLst>
              <a:path w="12192000" h="181610">
                <a:moveTo>
                  <a:pt x="12192000" y="0"/>
                </a:moveTo>
                <a:lnTo>
                  <a:pt x="0" y="0"/>
                </a:lnTo>
                <a:lnTo>
                  <a:pt x="0" y="181609"/>
                </a:lnTo>
                <a:lnTo>
                  <a:pt x="12192000" y="181609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300854" y="180975"/>
            <a:ext cx="7465695" cy="6042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180975"/>
          </a:xfrm>
          <a:custGeom>
            <a:avLst/>
            <a:gdLst/>
            <a:ahLst/>
            <a:cxnLst/>
            <a:rect l="l" t="t" r="r" b="b"/>
            <a:pathLst>
              <a:path w="12192000" h="180975">
                <a:moveTo>
                  <a:pt x="12192000" y="0"/>
                </a:moveTo>
                <a:lnTo>
                  <a:pt x="0" y="0"/>
                </a:lnTo>
                <a:lnTo>
                  <a:pt x="0" y="180975"/>
                </a:lnTo>
                <a:lnTo>
                  <a:pt x="12192000" y="180975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6312534"/>
            <a:ext cx="12192000" cy="545465"/>
          </a:xfrm>
          <a:custGeom>
            <a:avLst/>
            <a:gdLst/>
            <a:ahLst/>
            <a:cxnLst/>
            <a:rect l="l" t="t" r="r" b="b"/>
            <a:pathLst>
              <a:path w="12192000" h="545465">
                <a:moveTo>
                  <a:pt x="12192000" y="0"/>
                </a:moveTo>
                <a:lnTo>
                  <a:pt x="0" y="0"/>
                </a:lnTo>
                <a:lnTo>
                  <a:pt x="0" y="545464"/>
                </a:lnTo>
                <a:lnTo>
                  <a:pt x="12192000" y="545464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180975"/>
          </a:xfrm>
          <a:custGeom>
            <a:avLst/>
            <a:gdLst/>
            <a:ahLst/>
            <a:cxnLst/>
            <a:rect l="l" t="t" r="r" b="b"/>
            <a:pathLst>
              <a:path w="12192000" h="180975">
                <a:moveTo>
                  <a:pt x="12192000" y="0"/>
                </a:moveTo>
                <a:lnTo>
                  <a:pt x="0" y="0"/>
                </a:lnTo>
                <a:lnTo>
                  <a:pt x="0" y="180975"/>
                </a:lnTo>
                <a:lnTo>
                  <a:pt x="12192000" y="180975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2224" y="476758"/>
            <a:ext cx="6067551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6379" y="2763139"/>
            <a:ext cx="5163185" cy="2353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616066" y="6418876"/>
            <a:ext cx="5036184" cy="303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jp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jpg"/><Relationship Id="rId3" Type="http://schemas.openxmlformats.org/officeDocument/2006/relationships/image" Target="../media/image28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Relationship Id="rId11" Type="http://schemas.openxmlformats.org/officeDocument/2006/relationships/image" Target="../media/image6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jp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325" y="1165860"/>
            <a:ext cx="1121410" cy="821055"/>
            <a:chOff x="60325" y="1165860"/>
            <a:chExt cx="1121410" cy="821055"/>
          </a:xfrm>
        </p:grpSpPr>
        <p:sp>
          <p:nvSpPr>
            <p:cNvPr id="3" name="object 3"/>
            <p:cNvSpPr/>
            <p:nvPr/>
          </p:nvSpPr>
          <p:spPr>
            <a:xfrm>
              <a:off x="60325" y="1165860"/>
              <a:ext cx="940435" cy="820419"/>
            </a:xfrm>
            <a:custGeom>
              <a:avLst/>
              <a:gdLst/>
              <a:ahLst/>
              <a:cxnLst/>
              <a:rect l="l" t="t" r="r" b="b"/>
              <a:pathLst>
                <a:path w="940435" h="820419">
                  <a:moveTo>
                    <a:pt x="735330" y="0"/>
                  </a:moveTo>
                  <a:lnTo>
                    <a:pt x="0" y="0"/>
                  </a:lnTo>
                  <a:lnTo>
                    <a:pt x="205104" y="820419"/>
                  </a:lnTo>
                  <a:lnTo>
                    <a:pt x="940435" y="820419"/>
                  </a:lnTo>
                  <a:lnTo>
                    <a:pt x="73533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30225" y="1165860"/>
              <a:ext cx="651510" cy="821055"/>
            </a:xfrm>
            <a:custGeom>
              <a:avLst/>
              <a:gdLst/>
              <a:ahLst/>
              <a:cxnLst/>
              <a:rect l="l" t="t" r="r" b="b"/>
              <a:pathLst>
                <a:path w="651510" h="821055">
                  <a:moveTo>
                    <a:pt x="488950" y="0"/>
                  </a:moveTo>
                  <a:lnTo>
                    <a:pt x="0" y="0"/>
                  </a:lnTo>
                  <a:lnTo>
                    <a:pt x="163195" y="821054"/>
                  </a:lnTo>
                  <a:lnTo>
                    <a:pt x="651510" y="821054"/>
                  </a:lnTo>
                  <a:lnTo>
                    <a:pt x="48895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6390640" y="1170939"/>
            <a:ext cx="1120775" cy="821690"/>
            <a:chOff x="6390640" y="1170939"/>
            <a:chExt cx="1120775" cy="821690"/>
          </a:xfrm>
        </p:grpSpPr>
        <p:sp>
          <p:nvSpPr>
            <p:cNvPr id="6" name="object 6"/>
            <p:cNvSpPr/>
            <p:nvPr/>
          </p:nvSpPr>
          <p:spPr>
            <a:xfrm>
              <a:off x="6390640" y="1171574"/>
              <a:ext cx="940435" cy="821055"/>
            </a:xfrm>
            <a:custGeom>
              <a:avLst/>
              <a:gdLst/>
              <a:ahLst/>
              <a:cxnLst/>
              <a:rect l="l" t="t" r="r" b="b"/>
              <a:pathLst>
                <a:path w="940434" h="821055">
                  <a:moveTo>
                    <a:pt x="735330" y="0"/>
                  </a:moveTo>
                  <a:lnTo>
                    <a:pt x="0" y="0"/>
                  </a:lnTo>
                  <a:lnTo>
                    <a:pt x="205105" y="821054"/>
                  </a:lnTo>
                  <a:lnTo>
                    <a:pt x="940435" y="821054"/>
                  </a:lnTo>
                  <a:lnTo>
                    <a:pt x="73533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860540" y="1170939"/>
              <a:ext cx="650875" cy="820419"/>
            </a:xfrm>
            <a:custGeom>
              <a:avLst/>
              <a:gdLst/>
              <a:ahLst/>
              <a:cxnLst/>
              <a:rect l="l" t="t" r="r" b="b"/>
              <a:pathLst>
                <a:path w="650875" h="820419">
                  <a:moveTo>
                    <a:pt x="488314" y="0"/>
                  </a:moveTo>
                  <a:lnTo>
                    <a:pt x="0" y="0"/>
                  </a:lnTo>
                  <a:lnTo>
                    <a:pt x="162559" y="820420"/>
                  </a:lnTo>
                  <a:lnTo>
                    <a:pt x="650875" y="820420"/>
                  </a:lnTo>
                  <a:lnTo>
                    <a:pt x="488314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5008" y="1227074"/>
            <a:ext cx="6743065" cy="701040"/>
          </a:xfrm>
          <a:prstGeom prst="rect"/>
          <a:solidFill>
            <a:srgbClr val="BC945B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460"/>
              </a:lnSpc>
            </a:pPr>
            <a:r>
              <a:rPr dirty="0" sz="4800">
                <a:latin typeface="Arial"/>
                <a:cs typeface="Arial"/>
              </a:rPr>
              <a:t>Consejo </a:t>
            </a:r>
            <a:r>
              <a:rPr dirty="0" sz="4800" spc="-5">
                <a:latin typeface="Arial"/>
                <a:cs typeface="Arial"/>
              </a:rPr>
              <a:t>Técnico</a:t>
            </a:r>
            <a:r>
              <a:rPr dirty="0" sz="4800" spc="-55">
                <a:latin typeface="Arial"/>
                <a:cs typeface="Arial"/>
              </a:rPr>
              <a:t> </a:t>
            </a:r>
            <a:r>
              <a:rPr dirty="0" sz="4800" spc="-5">
                <a:latin typeface="Arial"/>
                <a:cs typeface="Arial"/>
              </a:rPr>
              <a:t>Escolar</a:t>
            </a:r>
            <a:endParaRPr sz="4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2805" y="1877911"/>
            <a:ext cx="4427855" cy="1285240"/>
          </a:xfrm>
          <a:prstGeom prst="rect">
            <a:avLst/>
          </a:prstGeom>
        </p:spPr>
        <p:txBody>
          <a:bodyPr wrap="square" lIns="0" tIns="186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dirty="0" sz="2400" spc="-5">
                <a:latin typeface="Arial"/>
                <a:cs typeface="Arial"/>
              </a:rPr>
              <a:t>PRIMERA SESIÓN ORDINARIA</a:t>
            </a:r>
            <a:endParaRPr sz="2400">
              <a:latin typeface="Arial"/>
              <a:cs typeface="Arial"/>
            </a:endParaRPr>
          </a:p>
          <a:p>
            <a:pPr marL="33655">
              <a:lnSpc>
                <a:spcPct val="100000"/>
              </a:lnSpc>
              <a:spcBef>
                <a:spcPts val="1830"/>
              </a:spcBef>
            </a:pPr>
            <a:r>
              <a:rPr dirty="0" u="heavy" sz="3200" spc="75">
                <a:uFill>
                  <a:solidFill>
                    <a:srgbClr val="225F52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3200" spc="-5">
                <a:uFill>
                  <a:solidFill>
                    <a:srgbClr val="225F52"/>
                  </a:solidFill>
                </a:uFill>
                <a:latin typeface="Carlito"/>
                <a:cs typeface="Carlito"/>
              </a:rPr>
              <a:t>Ciclo </a:t>
            </a:r>
            <a:r>
              <a:rPr dirty="0" u="heavy" sz="3200">
                <a:uFill>
                  <a:solidFill>
                    <a:srgbClr val="225F52"/>
                  </a:solidFill>
                </a:uFill>
                <a:latin typeface="Carlito"/>
                <a:cs typeface="Carlito"/>
              </a:rPr>
              <a:t>escolar </a:t>
            </a:r>
            <a:r>
              <a:rPr dirty="0" u="heavy" sz="3200" spc="-5">
                <a:uFill>
                  <a:solidFill>
                    <a:srgbClr val="225F52"/>
                  </a:solidFill>
                </a:uFill>
                <a:latin typeface="Carlito"/>
                <a:cs typeface="Carlito"/>
              </a:rPr>
              <a:t>2021 </a:t>
            </a:r>
            <a:r>
              <a:rPr dirty="0" u="heavy" sz="3200">
                <a:uFill>
                  <a:solidFill>
                    <a:srgbClr val="225F52"/>
                  </a:solidFill>
                </a:uFill>
                <a:latin typeface="Carlito"/>
                <a:cs typeface="Carlito"/>
              </a:rPr>
              <a:t>-</a:t>
            </a:r>
            <a:r>
              <a:rPr dirty="0" u="heavy" sz="3200" spc="-75">
                <a:uFill>
                  <a:solidFill>
                    <a:srgbClr val="225F52"/>
                  </a:solidFill>
                </a:uFill>
                <a:latin typeface="Carlito"/>
                <a:cs typeface="Carlito"/>
              </a:rPr>
              <a:t> </a:t>
            </a:r>
            <a:r>
              <a:rPr dirty="0" u="heavy" sz="3200" spc="-5">
                <a:uFill>
                  <a:solidFill>
                    <a:srgbClr val="225F52"/>
                  </a:solidFill>
                </a:uFill>
                <a:latin typeface="Carlito"/>
                <a:cs typeface="Carlito"/>
              </a:rPr>
              <a:t>2022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53539" y="2701925"/>
            <a:ext cx="4347845" cy="0"/>
          </a:xfrm>
          <a:custGeom>
            <a:avLst/>
            <a:gdLst/>
            <a:ahLst/>
            <a:cxnLst/>
            <a:rect l="l" t="t" r="r" b="b"/>
            <a:pathLst>
              <a:path w="4347845" h="0">
                <a:moveTo>
                  <a:pt x="0" y="0"/>
                </a:moveTo>
                <a:lnTo>
                  <a:pt x="4347845" y="0"/>
                </a:lnTo>
              </a:path>
            </a:pathLst>
          </a:custGeom>
          <a:ln w="38100">
            <a:solidFill>
              <a:srgbClr val="225F52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7579042" y="409257"/>
            <a:ext cx="4401820" cy="5705475"/>
            <a:chOff x="7579042" y="409257"/>
            <a:chExt cx="4401820" cy="5705475"/>
          </a:xfrm>
        </p:grpSpPr>
        <p:sp>
          <p:nvSpPr>
            <p:cNvPr id="12" name="object 12"/>
            <p:cNvSpPr/>
            <p:nvPr/>
          </p:nvSpPr>
          <p:spPr>
            <a:xfrm>
              <a:off x="7588250" y="418464"/>
              <a:ext cx="4382770" cy="56864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583805" y="414019"/>
              <a:ext cx="4392295" cy="5695950"/>
            </a:xfrm>
            <a:custGeom>
              <a:avLst/>
              <a:gdLst/>
              <a:ahLst/>
              <a:cxnLst/>
              <a:rect l="l" t="t" r="r" b="b"/>
              <a:pathLst>
                <a:path w="4392295" h="5695950">
                  <a:moveTo>
                    <a:pt x="0" y="5695950"/>
                  </a:moveTo>
                  <a:lnTo>
                    <a:pt x="4392295" y="5695950"/>
                  </a:lnTo>
                  <a:lnTo>
                    <a:pt x="4392295" y="0"/>
                  </a:lnTo>
                  <a:lnTo>
                    <a:pt x="0" y="0"/>
                  </a:lnTo>
                  <a:lnTo>
                    <a:pt x="0" y="5695950"/>
                  </a:lnTo>
                  <a:close/>
                </a:path>
              </a:pathLst>
            </a:custGeom>
            <a:ln w="9525">
              <a:solidFill>
                <a:srgbClr val="7D7D7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16534"/>
            <a:ext cx="12192000" cy="6641465"/>
            <a:chOff x="0" y="216534"/>
            <a:chExt cx="12192000" cy="6641465"/>
          </a:xfrm>
        </p:grpSpPr>
        <p:sp>
          <p:nvSpPr>
            <p:cNvPr id="3" name="object 3"/>
            <p:cNvSpPr/>
            <p:nvPr/>
          </p:nvSpPr>
          <p:spPr>
            <a:xfrm>
              <a:off x="271779" y="6400164"/>
              <a:ext cx="4231005" cy="369570"/>
            </a:xfrm>
            <a:custGeom>
              <a:avLst/>
              <a:gdLst/>
              <a:ahLst/>
              <a:cxnLst/>
              <a:rect l="l" t="t" r="r" b="b"/>
              <a:pathLst>
                <a:path w="4231005" h="369570">
                  <a:moveTo>
                    <a:pt x="4217670" y="0"/>
                  </a:moveTo>
                  <a:lnTo>
                    <a:pt x="18415" y="0"/>
                  </a:lnTo>
                  <a:lnTo>
                    <a:pt x="11430" y="1270"/>
                  </a:lnTo>
                  <a:lnTo>
                    <a:pt x="5715" y="5080"/>
                  </a:lnTo>
                  <a:lnTo>
                    <a:pt x="1905" y="11430"/>
                  </a:lnTo>
                  <a:lnTo>
                    <a:pt x="0" y="18415"/>
                  </a:lnTo>
                  <a:lnTo>
                    <a:pt x="0" y="351155"/>
                  </a:lnTo>
                  <a:lnTo>
                    <a:pt x="1905" y="358140"/>
                  </a:lnTo>
                  <a:lnTo>
                    <a:pt x="5715" y="363855"/>
                  </a:lnTo>
                  <a:lnTo>
                    <a:pt x="11430" y="367665"/>
                  </a:lnTo>
                  <a:lnTo>
                    <a:pt x="18415" y="369570"/>
                  </a:lnTo>
                  <a:lnTo>
                    <a:pt x="4212590" y="369570"/>
                  </a:lnTo>
                  <a:lnTo>
                    <a:pt x="4220210" y="367665"/>
                  </a:lnTo>
                  <a:lnTo>
                    <a:pt x="4225925" y="363855"/>
                  </a:lnTo>
                  <a:lnTo>
                    <a:pt x="4229735" y="358140"/>
                  </a:lnTo>
                  <a:lnTo>
                    <a:pt x="4231005" y="351155"/>
                  </a:lnTo>
                  <a:lnTo>
                    <a:pt x="4231005" y="13335"/>
                  </a:lnTo>
                  <a:lnTo>
                    <a:pt x="4229100" y="8890"/>
                  </a:lnTo>
                  <a:lnTo>
                    <a:pt x="4225925" y="5080"/>
                  </a:lnTo>
                  <a:lnTo>
                    <a:pt x="4222115" y="1905"/>
                  </a:lnTo>
                  <a:lnTo>
                    <a:pt x="421767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668009" y="216534"/>
              <a:ext cx="6209538" cy="60598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1924557" y="839470"/>
            <a:ext cx="3378835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10160">
              <a:lnSpc>
                <a:spcPct val="100000"/>
              </a:lnSpc>
              <a:spcBef>
                <a:spcPts val="100"/>
              </a:spcBef>
            </a:pPr>
            <a:r>
              <a:rPr dirty="0" sz="1800" spc="-345" b="1">
                <a:latin typeface="Verdana"/>
                <a:cs typeface="Verdana"/>
              </a:rPr>
              <a:t>Identiﬁquen </a:t>
            </a:r>
            <a:r>
              <a:rPr dirty="0" sz="1800" spc="-335">
                <a:latin typeface="Verdana"/>
                <a:cs typeface="Verdana"/>
              </a:rPr>
              <a:t>en </a:t>
            </a:r>
            <a:r>
              <a:rPr dirty="0" sz="1800" spc="-240">
                <a:latin typeface="Verdana"/>
                <a:cs typeface="Verdana"/>
              </a:rPr>
              <a:t>el </a:t>
            </a:r>
            <a:r>
              <a:rPr dirty="0" sz="1800" spc="-280">
                <a:latin typeface="Verdana"/>
                <a:cs typeface="Verdana"/>
              </a:rPr>
              <a:t>siguiente </a:t>
            </a:r>
            <a:r>
              <a:rPr dirty="0" sz="1800" spc="-310">
                <a:latin typeface="Verdana"/>
                <a:cs typeface="Verdana"/>
              </a:rPr>
              <a:t>cuadro </a:t>
            </a:r>
            <a:r>
              <a:rPr dirty="0" sz="1800" spc="-254">
                <a:latin typeface="Verdana"/>
                <a:cs typeface="Verdana"/>
              </a:rPr>
              <a:t>las  </a:t>
            </a:r>
            <a:r>
              <a:rPr dirty="0" sz="1800" spc="-270">
                <a:latin typeface="Verdana"/>
                <a:cs typeface="Verdana"/>
              </a:rPr>
              <a:t>fortalezas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que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predominan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su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persona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  </a:t>
            </a:r>
            <a:r>
              <a:rPr dirty="0" sz="1800" spc="-235">
                <a:latin typeface="Verdana"/>
                <a:cs typeface="Verdana"/>
              </a:rPr>
              <a:t>escribanensucuadernounejemplode  </a:t>
            </a:r>
            <a:r>
              <a:rPr dirty="0" sz="1800" spc="-310">
                <a:latin typeface="Verdana"/>
                <a:cs typeface="Verdana"/>
              </a:rPr>
              <a:t>alguna </a:t>
            </a:r>
            <a:r>
              <a:rPr dirty="0" sz="1800" spc="-275">
                <a:latin typeface="Verdana"/>
                <a:cs typeface="Verdana"/>
              </a:rPr>
              <a:t>circunstancia </a:t>
            </a:r>
            <a:r>
              <a:rPr dirty="0" sz="1800" spc="-340">
                <a:latin typeface="Verdana"/>
                <a:cs typeface="Verdana"/>
              </a:rPr>
              <a:t>donde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47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han </a:t>
            </a:r>
            <a:r>
              <a:rPr dirty="0" sz="1800" spc="-310">
                <a:latin typeface="Verdana"/>
                <a:cs typeface="Verdana"/>
              </a:rPr>
              <a:t>puesto  </a:t>
            </a:r>
            <a:r>
              <a:rPr dirty="0" sz="1800" spc="-235">
                <a:latin typeface="Verdana"/>
                <a:cs typeface="Verdana"/>
              </a:rPr>
              <a:t>en</a:t>
            </a:r>
            <a:r>
              <a:rPr dirty="0" sz="1800" spc="-305">
                <a:latin typeface="Verdana"/>
                <a:cs typeface="Verdana"/>
              </a:rPr>
              <a:t> </a:t>
            </a:r>
            <a:r>
              <a:rPr dirty="0" sz="1800" spc="-180">
                <a:latin typeface="Verdana"/>
                <a:cs typeface="Verdana"/>
              </a:rPr>
              <a:t>práctica.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4351" y="6497065"/>
            <a:ext cx="321691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5" b="1">
                <a:latin typeface="Carlito"/>
                <a:cs typeface="Carlito"/>
              </a:rPr>
              <a:t>Primer momento. </a:t>
            </a: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Empiezo por</a:t>
            </a:r>
            <a:r>
              <a:rPr dirty="0" sz="1800" spc="-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mí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183" y="2883534"/>
            <a:ext cx="4622800" cy="2405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32740" marR="323850">
              <a:lnSpc>
                <a:spcPct val="100000"/>
              </a:lnSpc>
              <a:spcBef>
                <a:spcPts val="100"/>
              </a:spcBef>
            </a:pPr>
            <a:r>
              <a:rPr dirty="0" sz="2400" spc="-540" b="1">
                <a:latin typeface="Verdana"/>
                <a:cs typeface="Verdana"/>
              </a:rPr>
              <a:t>Las </a:t>
            </a:r>
            <a:r>
              <a:rPr dirty="0" sz="2400" spc="-605" b="1">
                <a:latin typeface="Verdana"/>
                <a:cs typeface="Verdana"/>
              </a:rPr>
              <a:t>24 </a:t>
            </a:r>
            <a:r>
              <a:rPr dirty="0" sz="2400" spc="-495" b="1">
                <a:latin typeface="Verdana"/>
                <a:cs typeface="Verdana"/>
              </a:rPr>
              <a:t>Fortalezas </a:t>
            </a:r>
            <a:r>
              <a:rPr dirty="0" sz="2400" spc="-520" b="1">
                <a:latin typeface="Verdana"/>
                <a:cs typeface="Verdana"/>
              </a:rPr>
              <a:t>personales </a:t>
            </a:r>
            <a:r>
              <a:rPr dirty="0" sz="2400" spc="-575" b="1">
                <a:latin typeface="Verdana"/>
                <a:cs typeface="Verdana"/>
              </a:rPr>
              <a:t>según  </a:t>
            </a:r>
            <a:r>
              <a:rPr dirty="0" sz="2400" spc="-400" b="1">
                <a:latin typeface="Verdana"/>
                <a:cs typeface="Verdana"/>
              </a:rPr>
              <a:t>Seligman</a:t>
            </a:r>
            <a:endParaRPr sz="2400">
              <a:latin typeface="Verdana"/>
              <a:cs typeface="Verdana"/>
            </a:endParaRPr>
          </a:p>
          <a:p>
            <a:pPr algn="ctr" marL="12700" marR="5080" indent="635">
              <a:lnSpc>
                <a:spcPct val="100200"/>
              </a:lnSpc>
              <a:spcBef>
                <a:spcPts val="2155"/>
              </a:spcBef>
            </a:pPr>
            <a:r>
              <a:rPr dirty="0" sz="1800" spc="-375">
                <a:latin typeface="Verdana"/>
                <a:cs typeface="Verdana"/>
              </a:rPr>
              <a:t>De </a:t>
            </a:r>
            <a:r>
              <a:rPr dirty="0" sz="1800" spc="-315">
                <a:latin typeface="Verdana"/>
                <a:cs typeface="Verdana"/>
              </a:rPr>
              <a:t>acuerdo </a:t>
            </a:r>
            <a:r>
              <a:rPr dirty="0" sz="1800" spc="-325">
                <a:latin typeface="Verdana"/>
                <a:cs typeface="Verdana"/>
              </a:rPr>
              <a:t>con </a:t>
            </a:r>
            <a:r>
              <a:rPr dirty="0" sz="1800" spc="-290">
                <a:latin typeface="Verdana"/>
                <a:cs typeface="Verdana"/>
              </a:rPr>
              <a:t>Martin </a:t>
            </a:r>
            <a:r>
              <a:rPr dirty="0" sz="1800" spc="-320">
                <a:latin typeface="Verdana"/>
                <a:cs typeface="Verdana"/>
              </a:rPr>
              <a:t>Seligman </a:t>
            </a:r>
            <a:r>
              <a:rPr dirty="0" sz="1800" spc="-300">
                <a:latin typeface="Verdana"/>
                <a:cs typeface="Verdana"/>
              </a:rPr>
              <a:t>(2003), </a:t>
            </a:r>
            <a:r>
              <a:rPr dirty="0" sz="1800" spc="-360">
                <a:latin typeface="Verdana"/>
                <a:cs typeface="Verdana"/>
              </a:rPr>
              <a:t>podemos </a:t>
            </a:r>
            <a:r>
              <a:rPr dirty="0" sz="1800" spc="-295">
                <a:latin typeface="Verdana"/>
                <a:cs typeface="Verdana"/>
              </a:rPr>
              <a:t>tener  </a:t>
            </a:r>
            <a:r>
              <a:rPr dirty="0" sz="1800" spc="-270">
                <a:latin typeface="Verdana"/>
                <a:cs typeface="Verdana"/>
              </a:rPr>
              <a:t>veinticuatro fortalezas </a:t>
            </a:r>
            <a:r>
              <a:rPr dirty="0" sz="1800" spc="-290">
                <a:latin typeface="Verdana"/>
                <a:cs typeface="Verdana"/>
              </a:rPr>
              <a:t>personales, </a:t>
            </a:r>
            <a:r>
              <a:rPr dirty="0" sz="1800" spc="-330">
                <a:latin typeface="Verdana"/>
                <a:cs typeface="Verdana"/>
              </a:rPr>
              <a:t>a </a:t>
            </a:r>
            <a:r>
              <a:rPr dirty="0" sz="1800" spc="-254">
                <a:latin typeface="Verdana"/>
                <a:cs typeface="Verdana"/>
              </a:rPr>
              <a:t>las </a:t>
            </a:r>
            <a:r>
              <a:rPr dirty="0" sz="1800" spc="-335">
                <a:latin typeface="Verdana"/>
                <a:cs typeface="Verdana"/>
              </a:rPr>
              <a:t>que </a:t>
            </a:r>
            <a:r>
              <a:rPr dirty="0" sz="1800" spc="-340">
                <a:latin typeface="Verdana"/>
                <a:cs typeface="Verdana"/>
              </a:rPr>
              <a:t>deﬁne </a:t>
            </a:r>
            <a:r>
              <a:rPr dirty="0" sz="1800" spc="-370">
                <a:latin typeface="Verdana"/>
                <a:cs typeface="Verdana"/>
              </a:rPr>
              <a:t>como  </a:t>
            </a:r>
            <a:r>
              <a:rPr dirty="0" sz="1800" spc="-285">
                <a:latin typeface="Verdana"/>
                <a:cs typeface="Verdana"/>
              </a:rPr>
              <a:t>aquellas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cualidades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60">
                <a:latin typeface="Verdana"/>
                <a:cs typeface="Verdana"/>
              </a:rPr>
              <a:t>humanas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que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favorecen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personas  </a:t>
            </a:r>
            <a:r>
              <a:rPr dirty="0" sz="1800" spc="-315">
                <a:latin typeface="Verdana"/>
                <a:cs typeface="Verdana"/>
              </a:rPr>
              <a:t>para </a:t>
            </a:r>
            <a:r>
              <a:rPr dirty="0" sz="1800" spc="-235">
                <a:latin typeface="Verdana"/>
                <a:cs typeface="Verdana"/>
              </a:rPr>
              <a:t>vivir </a:t>
            </a:r>
            <a:r>
              <a:rPr dirty="0" sz="1800" spc="-345">
                <a:latin typeface="Verdana"/>
                <a:cs typeface="Verdana"/>
              </a:rPr>
              <a:t>una </a:t>
            </a:r>
            <a:r>
              <a:rPr dirty="0" sz="1800" spc="-285">
                <a:latin typeface="Verdana"/>
                <a:cs typeface="Verdana"/>
              </a:rPr>
              <a:t>vida </a:t>
            </a:r>
            <a:r>
              <a:rPr dirty="0" sz="1800" spc="-385">
                <a:latin typeface="Verdana"/>
                <a:cs typeface="Verdana"/>
              </a:rPr>
              <a:t>más </a:t>
            </a:r>
            <a:r>
              <a:rPr dirty="0" sz="1800" spc="-300">
                <a:latin typeface="Verdana"/>
                <a:cs typeface="Verdana"/>
              </a:rPr>
              <a:t>plena </a:t>
            </a:r>
            <a:r>
              <a:rPr dirty="0" sz="1800" spc="-325">
                <a:latin typeface="Verdana"/>
                <a:cs typeface="Verdana"/>
              </a:rPr>
              <a:t>y </a:t>
            </a:r>
            <a:r>
              <a:rPr dirty="0" sz="1800" spc="-260">
                <a:latin typeface="Verdana"/>
                <a:cs typeface="Verdana"/>
              </a:rPr>
              <a:t>positiva, </a:t>
            </a:r>
            <a:r>
              <a:rPr dirty="0" sz="1800" spc="-295">
                <a:latin typeface="Verdana"/>
                <a:cs typeface="Verdana"/>
              </a:rPr>
              <a:t>brindándoles </a:t>
            </a:r>
            <a:r>
              <a:rPr dirty="0" sz="1800" spc="-254">
                <a:latin typeface="Verdana"/>
                <a:cs typeface="Verdana"/>
              </a:rPr>
              <a:t>los  </a:t>
            </a:r>
            <a:r>
              <a:rPr dirty="0" sz="1800" spc="-295">
                <a:latin typeface="Verdana"/>
                <a:cs typeface="Verdana"/>
              </a:rPr>
              <a:t>recursos </a:t>
            </a:r>
            <a:r>
              <a:rPr dirty="0" sz="1800" spc="-275">
                <a:latin typeface="Verdana"/>
                <a:cs typeface="Verdana"/>
              </a:rPr>
              <a:t>psicológicos </a:t>
            </a:r>
            <a:r>
              <a:rPr dirty="0" sz="1800" spc="-340">
                <a:latin typeface="Verdana"/>
                <a:cs typeface="Verdana"/>
              </a:rPr>
              <a:t>que </a:t>
            </a:r>
            <a:r>
              <a:rPr dirty="0" sz="1800" spc="-295">
                <a:latin typeface="Verdana"/>
                <a:cs typeface="Verdana"/>
              </a:rPr>
              <a:t>requieren </a:t>
            </a:r>
            <a:r>
              <a:rPr dirty="0" sz="1800" spc="-310">
                <a:latin typeface="Verdana"/>
                <a:cs typeface="Verdana"/>
              </a:rPr>
              <a:t>para </a:t>
            </a:r>
            <a:r>
              <a:rPr dirty="0" sz="1800" spc="-340">
                <a:latin typeface="Verdana"/>
                <a:cs typeface="Verdana"/>
              </a:rPr>
              <a:t>que </a:t>
            </a:r>
            <a:r>
              <a:rPr dirty="0" sz="1800" spc="-290">
                <a:latin typeface="Verdana"/>
                <a:cs typeface="Verdana"/>
              </a:rPr>
              <a:t>esto</a:t>
            </a:r>
            <a:r>
              <a:rPr dirty="0" sz="1800" spc="-484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suceda: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2184" y="242188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4</a:t>
            </a:r>
            <a:endParaRPr sz="16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12534"/>
            <a:ext cx="12192000" cy="545465"/>
            <a:chOff x="0" y="6312534"/>
            <a:chExt cx="12192000" cy="545465"/>
          </a:xfrm>
        </p:grpSpPr>
        <p:sp>
          <p:nvSpPr>
            <p:cNvPr id="3" name="object 3"/>
            <p:cNvSpPr/>
            <p:nvPr/>
          </p:nvSpPr>
          <p:spPr>
            <a:xfrm>
              <a:off x="0" y="6312534"/>
              <a:ext cx="12192000" cy="545465"/>
            </a:xfrm>
            <a:custGeom>
              <a:avLst/>
              <a:gdLst/>
              <a:ahLst/>
              <a:cxnLst/>
              <a:rect l="l" t="t" r="r" b="b"/>
              <a:pathLst>
                <a:path w="12192000" h="545465">
                  <a:moveTo>
                    <a:pt x="12192000" y="0"/>
                  </a:moveTo>
                  <a:lnTo>
                    <a:pt x="0" y="0"/>
                  </a:lnTo>
                  <a:lnTo>
                    <a:pt x="0" y="545464"/>
                  </a:lnTo>
                  <a:lnTo>
                    <a:pt x="12192000" y="54546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1779" y="6400164"/>
              <a:ext cx="4231005" cy="369570"/>
            </a:xfrm>
            <a:custGeom>
              <a:avLst/>
              <a:gdLst/>
              <a:ahLst/>
              <a:cxnLst/>
              <a:rect l="l" t="t" r="r" b="b"/>
              <a:pathLst>
                <a:path w="4231005" h="369570">
                  <a:moveTo>
                    <a:pt x="4217670" y="0"/>
                  </a:moveTo>
                  <a:lnTo>
                    <a:pt x="18415" y="0"/>
                  </a:lnTo>
                  <a:lnTo>
                    <a:pt x="11430" y="1270"/>
                  </a:lnTo>
                  <a:lnTo>
                    <a:pt x="5715" y="5080"/>
                  </a:lnTo>
                  <a:lnTo>
                    <a:pt x="1905" y="11430"/>
                  </a:lnTo>
                  <a:lnTo>
                    <a:pt x="0" y="18415"/>
                  </a:lnTo>
                  <a:lnTo>
                    <a:pt x="0" y="351155"/>
                  </a:lnTo>
                  <a:lnTo>
                    <a:pt x="1905" y="358140"/>
                  </a:lnTo>
                  <a:lnTo>
                    <a:pt x="5715" y="363855"/>
                  </a:lnTo>
                  <a:lnTo>
                    <a:pt x="11430" y="367665"/>
                  </a:lnTo>
                  <a:lnTo>
                    <a:pt x="18415" y="369570"/>
                  </a:lnTo>
                  <a:lnTo>
                    <a:pt x="4212590" y="369570"/>
                  </a:lnTo>
                  <a:lnTo>
                    <a:pt x="4220210" y="367665"/>
                  </a:lnTo>
                  <a:lnTo>
                    <a:pt x="4225925" y="363855"/>
                  </a:lnTo>
                  <a:lnTo>
                    <a:pt x="4229735" y="358140"/>
                  </a:lnTo>
                  <a:lnTo>
                    <a:pt x="4231005" y="351155"/>
                  </a:lnTo>
                  <a:lnTo>
                    <a:pt x="4231005" y="13335"/>
                  </a:lnTo>
                  <a:lnTo>
                    <a:pt x="4229100" y="8890"/>
                  </a:lnTo>
                  <a:lnTo>
                    <a:pt x="4225925" y="5080"/>
                  </a:lnTo>
                  <a:lnTo>
                    <a:pt x="4222115" y="1905"/>
                  </a:lnTo>
                  <a:lnTo>
                    <a:pt x="421767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45440" y="991870"/>
            <a:ext cx="11068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90" b="1">
                <a:latin typeface="Verdana"/>
                <a:cs typeface="Verdana"/>
              </a:rPr>
              <a:t>Reﬂexione: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240" y="1542034"/>
            <a:ext cx="3275965" cy="55435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373380" marR="5080" indent="-361315">
              <a:lnSpc>
                <a:spcPts val="2000"/>
              </a:lnSpc>
              <a:spcBef>
                <a:spcPts val="300"/>
              </a:spcBef>
              <a:buFont typeface="Noto Sans Symbols"/>
              <a:buChar char="❑"/>
              <a:tabLst>
                <a:tab pos="373380" algn="l"/>
                <a:tab pos="374015" algn="l"/>
              </a:tabLst>
            </a:pPr>
            <a:r>
              <a:rPr dirty="0" sz="1800" spc="-310">
                <a:latin typeface="Verdana"/>
                <a:cs typeface="Verdana"/>
              </a:rPr>
              <a:t>¿Había </a:t>
            </a:r>
            <a:r>
              <a:rPr dirty="0" sz="1800" spc="-290">
                <a:latin typeface="Verdana"/>
                <a:cs typeface="Verdana"/>
              </a:rPr>
              <a:t>identiﬁcado </a:t>
            </a:r>
            <a:r>
              <a:rPr dirty="0" sz="1800" spc="-240">
                <a:latin typeface="Verdana"/>
                <a:cs typeface="Verdana"/>
              </a:rPr>
              <a:t>la </a:t>
            </a:r>
            <a:r>
              <a:rPr dirty="0" sz="1800" spc="-300">
                <a:latin typeface="Verdana"/>
                <a:cs typeface="Verdana"/>
              </a:rPr>
              <a:t>importancia</a:t>
            </a:r>
            <a:r>
              <a:rPr dirty="0" sz="1800" spc="-509">
                <a:latin typeface="Verdana"/>
                <a:cs typeface="Verdana"/>
              </a:rPr>
              <a:t> </a:t>
            </a:r>
            <a:r>
              <a:rPr dirty="0" sz="1800" spc="-355">
                <a:latin typeface="Verdana"/>
                <a:cs typeface="Verdana"/>
              </a:rPr>
              <a:t>de  </a:t>
            </a:r>
            <a:r>
              <a:rPr dirty="0" sz="1800" spc="-250">
                <a:latin typeface="Verdana"/>
                <a:cs typeface="Verdana"/>
              </a:rPr>
              <a:t>reconocer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sus</a:t>
            </a:r>
            <a:r>
              <a:rPr dirty="0" sz="1800" spc="-440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propias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25">
                <a:latin typeface="Verdana"/>
                <a:cs typeface="Verdana"/>
              </a:rPr>
              <a:t>fortalezas?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240" y="2350134"/>
            <a:ext cx="2959100" cy="11061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373380" marR="5080" indent="-361315">
              <a:lnSpc>
                <a:spcPct val="98000"/>
              </a:lnSpc>
              <a:spcBef>
                <a:spcPts val="140"/>
              </a:spcBef>
              <a:buFont typeface="Noto Sans Symbols"/>
              <a:buChar char="❑"/>
              <a:tabLst>
                <a:tab pos="374015" algn="l"/>
              </a:tabLst>
            </a:pPr>
            <a:r>
              <a:rPr dirty="0" sz="1800" spc="-350">
                <a:latin typeface="Verdana"/>
                <a:cs typeface="Verdana"/>
              </a:rPr>
              <a:t>¿De </a:t>
            </a:r>
            <a:r>
              <a:rPr dirty="0" sz="1800" spc="-340">
                <a:latin typeface="Verdana"/>
                <a:cs typeface="Verdana"/>
              </a:rPr>
              <a:t>qué </a:t>
            </a:r>
            <a:r>
              <a:rPr dirty="0" sz="1800" spc="-350">
                <a:latin typeface="Verdana"/>
                <a:cs typeface="Verdana"/>
              </a:rPr>
              <a:t>manera </a:t>
            </a:r>
            <a:r>
              <a:rPr dirty="0" sz="1800" spc="-290">
                <a:latin typeface="Verdana"/>
                <a:cs typeface="Verdana"/>
              </a:rPr>
              <a:t>estas </a:t>
            </a:r>
            <a:r>
              <a:rPr dirty="0" sz="1800" spc="-270">
                <a:latin typeface="Verdana"/>
                <a:cs typeface="Verdana"/>
              </a:rPr>
              <a:t>fortalezas  </a:t>
            </a:r>
            <a:r>
              <a:rPr dirty="0" sz="1800" spc="-300">
                <a:latin typeface="Verdana"/>
                <a:cs typeface="Verdana"/>
              </a:rPr>
              <a:t>contribuyen </a:t>
            </a:r>
            <a:r>
              <a:rPr dirty="0" sz="1800" spc="-330">
                <a:latin typeface="Verdana"/>
                <a:cs typeface="Verdana"/>
              </a:rPr>
              <a:t>a </a:t>
            </a:r>
            <a:r>
              <a:rPr dirty="0" sz="1800" spc="-320">
                <a:latin typeface="Verdana"/>
                <a:cs typeface="Verdana"/>
              </a:rPr>
              <a:t>su </a:t>
            </a:r>
            <a:r>
              <a:rPr dirty="0" sz="1800" spc="-305">
                <a:latin typeface="Verdana"/>
                <a:cs typeface="Verdana"/>
              </a:rPr>
              <a:t>autocuidado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54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  </a:t>
            </a:r>
            <a:r>
              <a:rPr dirty="0" sz="1800" spc="-245">
                <a:latin typeface="Verdana"/>
                <a:cs typeface="Verdana"/>
              </a:rPr>
              <a:t>procurar </a:t>
            </a:r>
            <a:r>
              <a:rPr dirty="0" sz="1800" spc="-260">
                <a:latin typeface="Verdana"/>
                <a:cs typeface="Verdana"/>
              </a:rPr>
              <a:t>su </a:t>
            </a:r>
            <a:r>
              <a:rPr dirty="0" sz="1800" spc="-240">
                <a:latin typeface="Verdana"/>
                <a:cs typeface="Verdana"/>
              </a:rPr>
              <a:t>bienestar </a:t>
            </a:r>
            <a:r>
              <a:rPr dirty="0" sz="1800" spc="-195">
                <a:latin typeface="Verdana"/>
                <a:cs typeface="Verdana"/>
              </a:rPr>
              <a:t>físico </a:t>
            </a:r>
            <a:r>
              <a:rPr dirty="0" sz="1800" spc="-270">
                <a:latin typeface="Verdana"/>
                <a:cs typeface="Verdana"/>
              </a:rPr>
              <a:t>y  </a:t>
            </a:r>
            <a:r>
              <a:rPr dirty="0" sz="1800" spc="-204">
                <a:latin typeface="Verdana"/>
                <a:cs typeface="Verdana"/>
              </a:rPr>
              <a:t>socioemocional?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5134" y="5025390"/>
            <a:ext cx="734504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350">
                <a:latin typeface="Verdana"/>
                <a:cs typeface="Verdana"/>
              </a:rPr>
              <a:t>En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otro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355">
                <a:latin typeface="Verdana"/>
                <a:cs typeface="Verdana"/>
              </a:rPr>
              <a:t>momento,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325" b="1">
                <a:latin typeface="Verdana"/>
                <a:cs typeface="Verdana"/>
              </a:rPr>
              <a:t>revisen</a:t>
            </a:r>
            <a:r>
              <a:rPr dirty="0" sz="1800" spc="-385" b="1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385" b="1">
                <a:latin typeface="Verdana"/>
                <a:cs typeface="Verdana"/>
              </a:rPr>
              <a:t>Anexo</a:t>
            </a:r>
            <a:r>
              <a:rPr dirty="0" sz="1800" spc="-380" b="1">
                <a:latin typeface="Verdana"/>
                <a:cs typeface="Verdana"/>
              </a:rPr>
              <a:t> </a:t>
            </a:r>
            <a:r>
              <a:rPr dirty="0" sz="1800" spc="-395" b="1">
                <a:latin typeface="Verdana"/>
                <a:cs typeface="Verdana"/>
              </a:rPr>
              <a:t>3</a:t>
            </a:r>
            <a:r>
              <a:rPr dirty="0" sz="1800" spc="-380" b="1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donde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encontrarán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actividades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9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fomentar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400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sus  </a:t>
            </a:r>
            <a:r>
              <a:rPr dirty="0" sz="1800" spc="-290">
                <a:latin typeface="Verdana"/>
                <a:cs typeface="Verdana"/>
              </a:rPr>
              <a:t>estudiantes </a:t>
            </a:r>
            <a:r>
              <a:rPr dirty="0" sz="1800" spc="-240">
                <a:latin typeface="Verdana"/>
                <a:cs typeface="Verdana"/>
              </a:rPr>
              <a:t>el </a:t>
            </a:r>
            <a:r>
              <a:rPr dirty="0" sz="1800" spc="-300">
                <a:latin typeface="Verdana"/>
                <a:cs typeface="Verdana"/>
              </a:rPr>
              <a:t>autocuidado, </a:t>
            </a:r>
            <a:r>
              <a:rPr dirty="0" sz="1800" spc="-254">
                <a:latin typeface="Verdana"/>
                <a:cs typeface="Verdana"/>
              </a:rPr>
              <a:t>las </a:t>
            </a:r>
            <a:r>
              <a:rPr dirty="0" sz="1800" spc="-285">
                <a:latin typeface="Verdana"/>
                <a:cs typeface="Verdana"/>
              </a:rPr>
              <a:t>cuales </a:t>
            </a:r>
            <a:r>
              <a:rPr dirty="0" sz="1800" spc="-345">
                <a:latin typeface="Verdana"/>
                <a:cs typeface="Verdana"/>
              </a:rPr>
              <a:t>pueden </a:t>
            </a:r>
            <a:r>
              <a:rPr dirty="0" sz="1800" spc="-290">
                <a:latin typeface="Verdana"/>
                <a:cs typeface="Verdana"/>
              </a:rPr>
              <a:t>ser parte </a:t>
            </a:r>
            <a:r>
              <a:rPr dirty="0" sz="1800" spc="-330">
                <a:latin typeface="Verdana"/>
                <a:cs typeface="Verdana"/>
              </a:rPr>
              <a:t>de </a:t>
            </a:r>
            <a:r>
              <a:rPr dirty="0" sz="1800" spc="-320">
                <a:latin typeface="Verdana"/>
                <a:cs typeface="Verdana"/>
              </a:rPr>
              <a:t>su </a:t>
            </a:r>
            <a:r>
              <a:rPr dirty="0" sz="1800" spc="-315" b="1">
                <a:latin typeface="Verdana"/>
                <a:cs typeface="Verdana"/>
              </a:rPr>
              <a:t>Estrategia </a:t>
            </a:r>
            <a:r>
              <a:rPr dirty="0" sz="1800" spc="-350" b="1">
                <a:latin typeface="Verdana"/>
                <a:cs typeface="Verdana"/>
              </a:rPr>
              <a:t>para </a:t>
            </a:r>
            <a:r>
              <a:rPr dirty="0" sz="1800" spc="-325" b="1">
                <a:latin typeface="Verdana"/>
                <a:cs typeface="Verdana"/>
              </a:rPr>
              <a:t>favorecer </a:t>
            </a:r>
            <a:r>
              <a:rPr dirty="0" sz="1800" spc="-275" b="1">
                <a:latin typeface="Verdana"/>
                <a:cs typeface="Verdana"/>
              </a:rPr>
              <a:t>el  bienestar</a:t>
            </a:r>
            <a:r>
              <a:rPr dirty="0" sz="1800" spc="-270" b="1">
                <a:latin typeface="Verdana"/>
                <a:cs typeface="Verdana"/>
              </a:rPr>
              <a:t> </a:t>
            </a:r>
            <a:r>
              <a:rPr dirty="0" sz="1800" spc="-275" b="1">
                <a:latin typeface="Verdana"/>
                <a:cs typeface="Verdana"/>
              </a:rPr>
              <a:t>socioemocional.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895407" y="444817"/>
            <a:ext cx="40640" cy="5554980"/>
            <a:chOff x="3895407" y="444817"/>
            <a:chExt cx="40640" cy="5554980"/>
          </a:xfrm>
        </p:grpSpPr>
        <p:sp>
          <p:nvSpPr>
            <p:cNvPr id="10" name="object 10"/>
            <p:cNvSpPr/>
            <p:nvPr/>
          </p:nvSpPr>
          <p:spPr>
            <a:xfrm>
              <a:off x="3916680" y="481330"/>
              <a:ext cx="0" cy="5483225"/>
            </a:xfrm>
            <a:custGeom>
              <a:avLst/>
              <a:gdLst/>
              <a:ahLst/>
              <a:cxnLst/>
              <a:rect l="l" t="t" r="r" b="b"/>
              <a:pathLst>
                <a:path w="0" h="5483225">
                  <a:moveTo>
                    <a:pt x="0" y="0"/>
                  </a:moveTo>
                  <a:lnTo>
                    <a:pt x="0" y="5483225"/>
                  </a:lnTo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900170" y="449580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4" h="31750">
                  <a:moveTo>
                    <a:pt x="24129" y="0"/>
                  </a:moveTo>
                  <a:lnTo>
                    <a:pt x="6984" y="0"/>
                  </a:lnTo>
                  <a:lnTo>
                    <a:pt x="0" y="6985"/>
                  </a:lnTo>
                  <a:lnTo>
                    <a:pt x="0" y="24765"/>
                  </a:lnTo>
                  <a:lnTo>
                    <a:pt x="6984" y="31750"/>
                  </a:lnTo>
                  <a:lnTo>
                    <a:pt x="24129" y="31750"/>
                  </a:lnTo>
                  <a:lnTo>
                    <a:pt x="31114" y="24765"/>
                  </a:lnTo>
                  <a:lnTo>
                    <a:pt x="31114" y="6985"/>
                  </a:lnTo>
                  <a:lnTo>
                    <a:pt x="24129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900170" y="449580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4" h="31750">
                  <a:moveTo>
                    <a:pt x="15875" y="0"/>
                  </a:moveTo>
                  <a:lnTo>
                    <a:pt x="24129" y="0"/>
                  </a:lnTo>
                  <a:lnTo>
                    <a:pt x="31114" y="6985"/>
                  </a:lnTo>
                  <a:lnTo>
                    <a:pt x="31114" y="15875"/>
                  </a:lnTo>
                  <a:lnTo>
                    <a:pt x="31114" y="24765"/>
                  </a:lnTo>
                  <a:lnTo>
                    <a:pt x="24129" y="31750"/>
                  </a:lnTo>
                  <a:lnTo>
                    <a:pt x="15875" y="31750"/>
                  </a:lnTo>
                  <a:lnTo>
                    <a:pt x="6984" y="31750"/>
                  </a:lnTo>
                  <a:lnTo>
                    <a:pt x="0" y="24765"/>
                  </a:lnTo>
                  <a:lnTo>
                    <a:pt x="0" y="15875"/>
                  </a:lnTo>
                  <a:lnTo>
                    <a:pt x="0" y="6985"/>
                  </a:lnTo>
                  <a:lnTo>
                    <a:pt x="6984" y="0"/>
                  </a:lnTo>
                  <a:lnTo>
                    <a:pt x="15875" y="0"/>
                  </a:lnTo>
                  <a:close/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900170" y="5963920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24129" y="0"/>
                  </a:moveTo>
                  <a:lnTo>
                    <a:pt x="6984" y="0"/>
                  </a:lnTo>
                  <a:lnTo>
                    <a:pt x="0" y="6984"/>
                  </a:lnTo>
                  <a:lnTo>
                    <a:pt x="0" y="24129"/>
                  </a:lnTo>
                  <a:lnTo>
                    <a:pt x="6984" y="31114"/>
                  </a:lnTo>
                  <a:lnTo>
                    <a:pt x="24129" y="31114"/>
                  </a:lnTo>
                  <a:lnTo>
                    <a:pt x="31114" y="24129"/>
                  </a:lnTo>
                  <a:lnTo>
                    <a:pt x="31114" y="6984"/>
                  </a:lnTo>
                  <a:lnTo>
                    <a:pt x="24129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900170" y="5963920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15875" y="31114"/>
                  </a:moveTo>
                  <a:lnTo>
                    <a:pt x="6984" y="31114"/>
                  </a:lnTo>
                  <a:lnTo>
                    <a:pt x="0" y="24129"/>
                  </a:lnTo>
                  <a:lnTo>
                    <a:pt x="0" y="15239"/>
                  </a:lnTo>
                  <a:lnTo>
                    <a:pt x="0" y="6984"/>
                  </a:lnTo>
                  <a:lnTo>
                    <a:pt x="6984" y="0"/>
                  </a:lnTo>
                  <a:lnTo>
                    <a:pt x="15875" y="0"/>
                  </a:lnTo>
                  <a:lnTo>
                    <a:pt x="24129" y="0"/>
                  </a:lnTo>
                  <a:lnTo>
                    <a:pt x="31114" y="6984"/>
                  </a:lnTo>
                  <a:lnTo>
                    <a:pt x="31114" y="15239"/>
                  </a:lnTo>
                  <a:lnTo>
                    <a:pt x="31114" y="24129"/>
                  </a:lnTo>
                  <a:lnTo>
                    <a:pt x="24129" y="31114"/>
                  </a:lnTo>
                  <a:lnTo>
                    <a:pt x="15875" y="31114"/>
                  </a:lnTo>
                  <a:close/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/>
          <p:nvPr/>
        </p:nvSpPr>
        <p:spPr>
          <a:xfrm>
            <a:off x="4244975" y="2233929"/>
            <a:ext cx="7839075" cy="272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550790" y="8636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5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277483" y="604773"/>
            <a:ext cx="5610225" cy="139890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99"/>
              </a:lnSpc>
              <a:spcBef>
                <a:spcPts val="95"/>
              </a:spcBef>
            </a:pPr>
            <a:r>
              <a:rPr dirty="0" spc="-375" b="1">
                <a:solidFill>
                  <a:srgbClr val="000000"/>
                </a:solidFill>
                <a:latin typeface="Verdana"/>
                <a:cs typeface="Verdana"/>
              </a:rPr>
              <a:t>Compartan </a:t>
            </a:r>
            <a:r>
              <a:rPr dirty="0" spc="-335">
                <a:solidFill>
                  <a:srgbClr val="000000"/>
                </a:solidFill>
              </a:rPr>
              <a:t>en </a:t>
            </a:r>
            <a:r>
              <a:rPr dirty="0" spc="-270">
                <a:solidFill>
                  <a:srgbClr val="000000"/>
                </a:solidFill>
              </a:rPr>
              <a:t>colectivo </a:t>
            </a:r>
            <a:r>
              <a:rPr dirty="0" spc="-305">
                <a:solidFill>
                  <a:srgbClr val="000000"/>
                </a:solidFill>
              </a:rPr>
              <a:t>algunas </a:t>
            </a:r>
            <a:r>
              <a:rPr dirty="0" spc="-335">
                <a:solidFill>
                  <a:srgbClr val="000000"/>
                </a:solidFill>
              </a:rPr>
              <a:t>de </a:t>
            </a:r>
            <a:r>
              <a:rPr dirty="0" spc="-305">
                <a:solidFill>
                  <a:srgbClr val="000000"/>
                </a:solidFill>
              </a:rPr>
              <a:t>sus </a:t>
            </a:r>
            <a:r>
              <a:rPr dirty="0" spc="-300">
                <a:solidFill>
                  <a:srgbClr val="000000"/>
                </a:solidFill>
              </a:rPr>
              <a:t>reﬂexiones </a:t>
            </a:r>
            <a:r>
              <a:rPr dirty="0" spc="-340">
                <a:solidFill>
                  <a:srgbClr val="000000"/>
                </a:solidFill>
              </a:rPr>
              <a:t>en </a:t>
            </a:r>
            <a:r>
              <a:rPr dirty="0" spc="-290">
                <a:solidFill>
                  <a:srgbClr val="000000"/>
                </a:solidFill>
              </a:rPr>
              <a:t>torno </a:t>
            </a:r>
            <a:r>
              <a:rPr dirty="0" spc="-330">
                <a:solidFill>
                  <a:srgbClr val="000000"/>
                </a:solidFill>
              </a:rPr>
              <a:t>a </a:t>
            </a:r>
            <a:r>
              <a:rPr dirty="0" spc="-254">
                <a:solidFill>
                  <a:srgbClr val="000000"/>
                </a:solidFill>
              </a:rPr>
              <a:t>las  </a:t>
            </a:r>
            <a:r>
              <a:rPr dirty="0" spc="-270">
                <a:solidFill>
                  <a:srgbClr val="000000"/>
                </a:solidFill>
              </a:rPr>
              <a:t>fortalezas </a:t>
            </a:r>
            <a:r>
              <a:rPr dirty="0" spc="-340">
                <a:solidFill>
                  <a:srgbClr val="000000"/>
                </a:solidFill>
              </a:rPr>
              <a:t>que </a:t>
            </a:r>
            <a:r>
              <a:rPr dirty="0" spc="-285">
                <a:solidFill>
                  <a:srgbClr val="000000"/>
                </a:solidFill>
              </a:rPr>
              <a:t>identiﬁcaron </a:t>
            </a:r>
            <a:r>
              <a:rPr dirty="0" spc="-335">
                <a:solidFill>
                  <a:srgbClr val="000000"/>
                </a:solidFill>
              </a:rPr>
              <a:t>en </a:t>
            </a:r>
            <a:r>
              <a:rPr dirty="0" spc="-320">
                <a:solidFill>
                  <a:srgbClr val="000000"/>
                </a:solidFill>
              </a:rPr>
              <a:t>su </a:t>
            </a:r>
            <a:r>
              <a:rPr dirty="0" spc="-300">
                <a:solidFill>
                  <a:srgbClr val="000000"/>
                </a:solidFill>
              </a:rPr>
              <a:t>persona, </a:t>
            </a:r>
            <a:r>
              <a:rPr dirty="0" spc="-370">
                <a:solidFill>
                  <a:srgbClr val="000000"/>
                </a:solidFill>
              </a:rPr>
              <a:t>cómo </a:t>
            </a:r>
            <a:r>
              <a:rPr dirty="0" spc="-254">
                <a:solidFill>
                  <a:srgbClr val="000000"/>
                </a:solidFill>
              </a:rPr>
              <a:t>les </a:t>
            </a:r>
            <a:r>
              <a:rPr dirty="0" spc="-330">
                <a:solidFill>
                  <a:srgbClr val="000000"/>
                </a:solidFill>
              </a:rPr>
              <a:t>hacen </a:t>
            </a:r>
            <a:r>
              <a:rPr dirty="0" spc="-265">
                <a:solidFill>
                  <a:srgbClr val="000000"/>
                </a:solidFill>
              </a:rPr>
              <a:t>sentir </a:t>
            </a:r>
            <a:r>
              <a:rPr dirty="0" spc="-325">
                <a:solidFill>
                  <a:srgbClr val="000000"/>
                </a:solidFill>
              </a:rPr>
              <a:t>y </a:t>
            </a:r>
            <a:r>
              <a:rPr dirty="0" spc="-305">
                <a:solidFill>
                  <a:srgbClr val="000000"/>
                </a:solidFill>
              </a:rPr>
              <a:t>por  </a:t>
            </a:r>
            <a:r>
              <a:rPr dirty="0" spc="-340">
                <a:solidFill>
                  <a:srgbClr val="000000"/>
                </a:solidFill>
              </a:rPr>
              <a:t>qué</a:t>
            </a:r>
            <a:r>
              <a:rPr dirty="0" spc="-350">
                <a:solidFill>
                  <a:srgbClr val="000000"/>
                </a:solidFill>
              </a:rPr>
              <a:t> </a:t>
            </a:r>
            <a:r>
              <a:rPr dirty="0" spc="-310">
                <a:solidFill>
                  <a:srgbClr val="000000"/>
                </a:solidFill>
              </a:rPr>
              <a:t>es</a:t>
            </a:r>
            <a:r>
              <a:rPr dirty="0" spc="-350">
                <a:solidFill>
                  <a:srgbClr val="000000"/>
                </a:solidFill>
              </a:rPr>
              <a:t> </a:t>
            </a:r>
            <a:r>
              <a:rPr dirty="0" spc="-305">
                <a:solidFill>
                  <a:srgbClr val="000000"/>
                </a:solidFill>
              </a:rPr>
              <a:t>importante</a:t>
            </a:r>
            <a:r>
              <a:rPr dirty="0" spc="-350">
                <a:solidFill>
                  <a:srgbClr val="000000"/>
                </a:solidFill>
              </a:rPr>
              <a:t> </a:t>
            </a:r>
            <a:r>
              <a:rPr dirty="0" spc="-310">
                <a:solidFill>
                  <a:srgbClr val="000000"/>
                </a:solidFill>
              </a:rPr>
              <a:t>que,</a:t>
            </a:r>
            <a:r>
              <a:rPr dirty="0" spc="-345">
                <a:solidFill>
                  <a:srgbClr val="000000"/>
                </a:solidFill>
              </a:rPr>
              <a:t> </a:t>
            </a:r>
            <a:r>
              <a:rPr dirty="0" spc="-370">
                <a:solidFill>
                  <a:srgbClr val="000000"/>
                </a:solidFill>
              </a:rPr>
              <a:t>como</a:t>
            </a:r>
            <a:r>
              <a:rPr dirty="0" spc="-350">
                <a:solidFill>
                  <a:srgbClr val="000000"/>
                </a:solidFill>
              </a:rPr>
              <a:t> </a:t>
            </a:r>
            <a:r>
              <a:rPr dirty="0" spc="-295">
                <a:solidFill>
                  <a:srgbClr val="000000"/>
                </a:solidFill>
              </a:rPr>
              <a:t>docentes,</a:t>
            </a:r>
            <a:r>
              <a:rPr dirty="0" spc="-340">
                <a:solidFill>
                  <a:srgbClr val="000000"/>
                </a:solidFill>
              </a:rPr>
              <a:t> </a:t>
            </a:r>
            <a:r>
              <a:rPr dirty="0" spc="-325">
                <a:solidFill>
                  <a:srgbClr val="000000"/>
                </a:solidFill>
              </a:rPr>
              <a:t>sean</a:t>
            </a:r>
            <a:r>
              <a:rPr dirty="0" spc="-340">
                <a:solidFill>
                  <a:srgbClr val="000000"/>
                </a:solidFill>
              </a:rPr>
              <a:t> </a:t>
            </a:r>
            <a:r>
              <a:rPr dirty="0" spc="-315">
                <a:solidFill>
                  <a:srgbClr val="000000"/>
                </a:solidFill>
              </a:rPr>
              <a:t>capaces</a:t>
            </a:r>
            <a:r>
              <a:rPr dirty="0" spc="-350">
                <a:solidFill>
                  <a:srgbClr val="000000"/>
                </a:solidFill>
              </a:rPr>
              <a:t> </a:t>
            </a:r>
            <a:r>
              <a:rPr dirty="0" spc="-335">
                <a:solidFill>
                  <a:srgbClr val="000000"/>
                </a:solidFill>
              </a:rPr>
              <a:t>de</a:t>
            </a:r>
            <a:r>
              <a:rPr dirty="0" spc="-350">
                <a:solidFill>
                  <a:srgbClr val="000000"/>
                </a:solidFill>
              </a:rPr>
              <a:t> </a:t>
            </a:r>
            <a:r>
              <a:rPr dirty="0" spc="-290">
                <a:solidFill>
                  <a:srgbClr val="000000"/>
                </a:solidFill>
              </a:rPr>
              <a:t>reconocerlas</a:t>
            </a:r>
            <a:r>
              <a:rPr dirty="0" spc="-350">
                <a:solidFill>
                  <a:srgbClr val="000000"/>
                </a:solidFill>
              </a:rPr>
              <a:t> </a:t>
            </a:r>
            <a:r>
              <a:rPr dirty="0" spc="-325">
                <a:solidFill>
                  <a:srgbClr val="000000"/>
                </a:solidFill>
              </a:rPr>
              <a:t>y  </a:t>
            </a:r>
            <a:r>
              <a:rPr dirty="0" spc="-265">
                <a:solidFill>
                  <a:srgbClr val="000000"/>
                </a:solidFill>
              </a:rPr>
              <a:t>fortalecerlas </a:t>
            </a:r>
            <a:r>
              <a:rPr dirty="0" spc="-315">
                <a:solidFill>
                  <a:srgbClr val="000000"/>
                </a:solidFill>
              </a:rPr>
              <a:t>para </a:t>
            </a:r>
            <a:r>
              <a:rPr dirty="0" spc="-290">
                <a:solidFill>
                  <a:srgbClr val="000000"/>
                </a:solidFill>
              </a:rPr>
              <a:t>favorecer </a:t>
            </a:r>
            <a:r>
              <a:rPr dirty="0" spc="-240">
                <a:solidFill>
                  <a:srgbClr val="000000"/>
                </a:solidFill>
              </a:rPr>
              <a:t>el </a:t>
            </a:r>
            <a:r>
              <a:rPr dirty="0" spc="-285">
                <a:solidFill>
                  <a:srgbClr val="000000"/>
                </a:solidFill>
              </a:rPr>
              <a:t>bienestar </a:t>
            </a:r>
            <a:r>
              <a:rPr dirty="0" spc="-235">
                <a:solidFill>
                  <a:srgbClr val="000000"/>
                </a:solidFill>
              </a:rPr>
              <a:t>físico </a:t>
            </a:r>
            <a:r>
              <a:rPr dirty="0" spc="-325">
                <a:solidFill>
                  <a:srgbClr val="000000"/>
                </a:solidFill>
              </a:rPr>
              <a:t>y </a:t>
            </a:r>
            <a:r>
              <a:rPr dirty="0" spc="-300">
                <a:solidFill>
                  <a:srgbClr val="000000"/>
                </a:solidFill>
              </a:rPr>
              <a:t>socioemocional </a:t>
            </a:r>
            <a:r>
              <a:rPr dirty="0" spc="-335">
                <a:solidFill>
                  <a:srgbClr val="000000"/>
                </a:solidFill>
              </a:rPr>
              <a:t>de </a:t>
            </a:r>
            <a:r>
              <a:rPr dirty="0" spc="-310">
                <a:solidFill>
                  <a:srgbClr val="000000"/>
                </a:solidFill>
              </a:rPr>
              <a:t>sus  </a:t>
            </a:r>
            <a:r>
              <a:rPr dirty="0" spc="-190">
                <a:solidFill>
                  <a:srgbClr val="000000"/>
                </a:solidFill>
              </a:rPr>
              <a:t>estudiantes.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390525" y="3539490"/>
            <a:ext cx="3407410" cy="2645410"/>
            <a:chOff x="390525" y="3539490"/>
            <a:chExt cx="3407410" cy="2645410"/>
          </a:xfrm>
        </p:grpSpPr>
        <p:sp>
          <p:nvSpPr>
            <p:cNvPr id="19" name="object 19"/>
            <p:cNvSpPr/>
            <p:nvPr/>
          </p:nvSpPr>
          <p:spPr>
            <a:xfrm>
              <a:off x="390525" y="6080760"/>
              <a:ext cx="3159125" cy="104139"/>
            </a:xfrm>
            <a:custGeom>
              <a:avLst/>
              <a:gdLst/>
              <a:ahLst/>
              <a:cxnLst/>
              <a:rect l="l" t="t" r="r" b="b"/>
              <a:pathLst>
                <a:path w="3159125" h="104139">
                  <a:moveTo>
                    <a:pt x="1741170" y="0"/>
                  </a:moveTo>
                  <a:lnTo>
                    <a:pt x="1417955" y="0"/>
                  </a:lnTo>
                  <a:lnTo>
                    <a:pt x="1339214" y="634"/>
                  </a:lnTo>
                  <a:lnTo>
                    <a:pt x="1261110" y="634"/>
                  </a:lnTo>
                  <a:lnTo>
                    <a:pt x="1109980" y="1904"/>
                  </a:lnTo>
                  <a:lnTo>
                    <a:pt x="1036319" y="3174"/>
                  </a:lnTo>
                  <a:lnTo>
                    <a:pt x="964565" y="3809"/>
                  </a:lnTo>
                  <a:lnTo>
                    <a:pt x="634365" y="10159"/>
                  </a:lnTo>
                  <a:lnTo>
                    <a:pt x="574675" y="12064"/>
                  </a:lnTo>
                  <a:lnTo>
                    <a:pt x="517525" y="13334"/>
                  </a:lnTo>
                  <a:lnTo>
                    <a:pt x="462915" y="15239"/>
                  </a:lnTo>
                  <a:lnTo>
                    <a:pt x="313690" y="20954"/>
                  </a:lnTo>
                  <a:lnTo>
                    <a:pt x="228600" y="24764"/>
                  </a:lnTo>
                  <a:lnTo>
                    <a:pt x="155575" y="29209"/>
                  </a:lnTo>
                  <a:lnTo>
                    <a:pt x="95884" y="34289"/>
                  </a:lnTo>
                  <a:lnTo>
                    <a:pt x="50165" y="38734"/>
                  </a:lnTo>
                  <a:lnTo>
                    <a:pt x="1904" y="49529"/>
                  </a:lnTo>
                  <a:lnTo>
                    <a:pt x="0" y="52069"/>
                  </a:lnTo>
                  <a:lnTo>
                    <a:pt x="8254" y="57149"/>
                  </a:lnTo>
                  <a:lnTo>
                    <a:pt x="50165" y="64769"/>
                  </a:lnTo>
                  <a:lnTo>
                    <a:pt x="95884" y="69849"/>
                  </a:lnTo>
                  <a:lnTo>
                    <a:pt x="155575" y="74929"/>
                  </a:lnTo>
                  <a:lnTo>
                    <a:pt x="228600" y="79374"/>
                  </a:lnTo>
                  <a:lnTo>
                    <a:pt x="360680" y="85089"/>
                  </a:lnTo>
                  <a:lnTo>
                    <a:pt x="517525" y="90804"/>
                  </a:lnTo>
                  <a:lnTo>
                    <a:pt x="574675" y="92074"/>
                  </a:lnTo>
                  <a:lnTo>
                    <a:pt x="634365" y="93979"/>
                  </a:lnTo>
                  <a:lnTo>
                    <a:pt x="964565" y="100329"/>
                  </a:lnTo>
                  <a:lnTo>
                    <a:pt x="1109980" y="101599"/>
                  </a:lnTo>
                  <a:lnTo>
                    <a:pt x="1184910" y="102869"/>
                  </a:lnTo>
                  <a:lnTo>
                    <a:pt x="1261110" y="102869"/>
                  </a:lnTo>
                  <a:lnTo>
                    <a:pt x="1417955" y="104139"/>
                  </a:lnTo>
                  <a:lnTo>
                    <a:pt x="1741170" y="104139"/>
                  </a:lnTo>
                  <a:lnTo>
                    <a:pt x="1898014" y="102869"/>
                  </a:lnTo>
                  <a:lnTo>
                    <a:pt x="1974214" y="102869"/>
                  </a:lnTo>
                  <a:lnTo>
                    <a:pt x="2049145" y="101599"/>
                  </a:lnTo>
                  <a:lnTo>
                    <a:pt x="2194560" y="100329"/>
                  </a:lnTo>
                  <a:lnTo>
                    <a:pt x="2524760" y="93979"/>
                  </a:lnTo>
                  <a:lnTo>
                    <a:pt x="2584450" y="92074"/>
                  </a:lnTo>
                  <a:lnTo>
                    <a:pt x="2641600" y="90804"/>
                  </a:lnTo>
                  <a:lnTo>
                    <a:pt x="2696845" y="88899"/>
                  </a:lnTo>
                  <a:lnTo>
                    <a:pt x="2845435" y="83184"/>
                  </a:lnTo>
                  <a:lnTo>
                    <a:pt x="2930525" y="79374"/>
                  </a:lnTo>
                  <a:lnTo>
                    <a:pt x="3003550" y="74929"/>
                  </a:lnTo>
                  <a:lnTo>
                    <a:pt x="3063240" y="69849"/>
                  </a:lnTo>
                  <a:lnTo>
                    <a:pt x="3109595" y="64769"/>
                  </a:lnTo>
                  <a:lnTo>
                    <a:pt x="3157220" y="54609"/>
                  </a:lnTo>
                  <a:lnTo>
                    <a:pt x="3159125" y="52069"/>
                  </a:lnTo>
                  <a:lnTo>
                    <a:pt x="3150870" y="46989"/>
                  </a:lnTo>
                  <a:lnTo>
                    <a:pt x="3109595" y="38734"/>
                  </a:lnTo>
                  <a:lnTo>
                    <a:pt x="3063240" y="34289"/>
                  </a:lnTo>
                  <a:lnTo>
                    <a:pt x="3003550" y="29209"/>
                  </a:lnTo>
                  <a:lnTo>
                    <a:pt x="2930525" y="24764"/>
                  </a:lnTo>
                  <a:lnTo>
                    <a:pt x="2798445" y="19049"/>
                  </a:lnTo>
                  <a:lnTo>
                    <a:pt x="2641600" y="13334"/>
                  </a:lnTo>
                  <a:lnTo>
                    <a:pt x="2584450" y="12064"/>
                  </a:lnTo>
                  <a:lnTo>
                    <a:pt x="2524760" y="10159"/>
                  </a:lnTo>
                  <a:lnTo>
                    <a:pt x="2194560" y="3809"/>
                  </a:lnTo>
                  <a:lnTo>
                    <a:pt x="2122805" y="3174"/>
                  </a:lnTo>
                  <a:lnTo>
                    <a:pt x="2049145" y="1904"/>
                  </a:lnTo>
                  <a:lnTo>
                    <a:pt x="1898014" y="634"/>
                  </a:lnTo>
                  <a:lnTo>
                    <a:pt x="1820545" y="634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096135" y="5846445"/>
              <a:ext cx="187960" cy="2863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601469" y="5812155"/>
              <a:ext cx="205739" cy="3327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450339" y="4533900"/>
              <a:ext cx="1250315" cy="713105"/>
            </a:xfrm>
            <a:custGeom>
              <a:avLst/>
              <a:gdLst/>
              <a:ahLst/>
              <a:cxnLst/>
              <a:rect l="l" t="t" r="r" b="b"/>
              <a:pathLst>
                <a:path w="1250314" h="713104">
                  <a:moveTo>
                    <a:pt x="356234" y="41910"/>
                  </a:moveTo>
                  <a:lnTo>
                    <a:pt x="41275" y="612139"/>
                  </a:lnTo>
                  <a:lnTo>
                    <a:pt x="22225" y="619760"/>
                  </a:lnTo>
                  <a:lnTo>
                    <a:pt x="8254" y="633730"/>
                  </a:lnTo>
                  <a:lnTo>
                    <a:pt x="634" y="651510"/>
                  </a:lnTo>
                  <a:lnTo>
                    <a:pt x="0" y="671830"/>
                  </a:lnTo>
                  <a:lnTo>
                    <a:pt x="7619" y="690880"/>
                  </a:lnTo>
                  <a:lnTo>
                    <a:pt x="21590" y="704850"/>
                  </a:lnTo>
                  <a:lnTo>
                    <a:pt x="39369" y="712469"/>
                  </a:lnTo>
                  <a:lnTo>
                    <a:pt x="59690" y="713105"/>
                  </a:lnTo>
                  <a:lnTo>
                    <a:pt x="78104" y="706119"/>
                  </a:lnTo>
                  <a:lnTo>
                    <a:pt x="92075" y="692785"/>
                  </a:lnTo>
                  <a:lnTo>
                    <a:pt x="100329" y="675005"/>
                  </a:lnTo>
                  <a:lnTo>
                    <a:pt x="100965" y="655319"/>
                  </a:lnTo>
                  <a:lnTo>
                    <a:pt x="444499" y="109219"/>
                  </a:lnTo>
                  <a:lnTo>
                    <a:pt x="356234" y="41910"/>
                  </a:lnTo>
                  <a:close/>
                </a:path>
                <a:path w="1250314" h="713104">
                  <a:moveTo>
                    <a:pt x="689610" y="0"/>
                  </a:moveTo>
                  <a:lnTo>
                    <a:pt x="613410" y="80644"/>
                  </a:lnTo>
                  <a:lnTo>
                    <a:pt x="1148080" y="453389"/>
                  </a:lnTo>
                  <a:lnTo>
                    <a:pt x="1153795" y="473075"/>
                  </a:lnTo>
                  <a:lnTo>
                    <a:pt x="1165860" y="488314"/>
                  </a:lnTo>
                  <a:lnTo>
                    <a:pt x="1183005" y="498475"/>
                  </a:lnTo>
                  <a:lnTo>
                    <a:pt x="1203324" y="501014"/>
                  </a:lnTo>
                  <a:lnTo>
                    <a:pt x="1223010" y="495300"/>
                  </a:lnTo>
                  <a:lnTo>
                    <a:pt x="1238249" y="483235"/>
                  </a:lnTo>
                  <a:lnTo>
                    <a:pt x="1247774" y="466089"/>
                  </a:lnTo>
                  <a:lnTo>
                    <a:pt x="1250315" y="445769"/>
                  </a:lnTo>
                  <a:lnTo>
                    <a:pt x="1250315" y="441325"/>
                  </a:lnTo>
                  <a:lnTo>
                    <a:pt x="1228090" y="407035"/>
                  </a:lnTo>
                  <a:lnTo>
                    <a:pt x="1196974" y="398144"/>
                  </a:lnTo>
                  <a:lnTo>
                    <a:pt x="689610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536700" y="3998595"/>
              <a:ext cx="760730" cy="1908810"/>
            </a:xfrm>
            <a:custGeom>
              <a:avLst/>
              <a:gdLst/>
              <a:ahLst/>
              <a:cxnLst/>
              <a:rect l="l" t="t" r="r" b="b"/>
              <a:pathLst>
                <a:path w="760730" h="1908810">
                  <a:moveTo>
                    <a:pt x="409575" y="0"/>
                  </a:moveTo>
                  <a:lnTo>
                    <a:pt x="365125" y="5714"/>
                  </a:lnTo>
                  <a:lnTo>
                    <a:pt x="324485" y="20319"/>
                  </a:lnTo>
                  <a:lnTo>
                    <a:pt x="288289" y="43179"/>
                  </a:lnTo>
                  <a:lnTo>
                    <a:pt x="257810" y="73024"/>
                  </a:lnTo>
                  <a:lnTo>
                    <a:pt x="234950" y="109219"/>
                  </a:lnTo>
                  <a:lnTo>
                    <a:pt x="220344" y="150494"/>
                  </a:lnTo>
                  <a:lnTo>
                    <a:pt x="215264" y="194944"/>
                  </a:lnTo>
                  <a:lnTo>
                    <a:pt x="220344" y="239394"/>
                  </a:lnTo>
                  <a:lnTo>
                    <a:pt x="234950" y="280034"/>
                  </a:lnTo>
                  <a:lnTo>
                    <a:pt x="257810" y="316229"/>
                  </a:lnTo>
                  <a:lnTo>
                    <a:pt x="288289" y="346709"/>
                  </a:lnTo>
                  <a:lnTo>
                    <a:pt x="324485" y="369569"/>
                  </a:lnTo>
                  <a:lnTo>
                    <a:pt x="365125" y="384174"/>
                  </a:lnTo>
                  <a:lnTo>
                    <a:pt x="409575" y="389254"/>
                  </a:lnTo>
                  <a:lnTo>
                    <a:pt x="454660" y="384174"/>
                  </a:lnTo>
                  <a:lnTo>
                    <a:pt x="495300" y="369569"/>
                  </a:lnTo>
                  <a:lnTo>
                    <a:pt x="531494" y="346709"/>
                  </a:lnTo>
                  <a:lnTo>
                    <a:pt x="561339" y="316229"/>
                  </a:lnTo>
                  <a:lnTo>
                    <a:pt x="584200" y="280034"/>
                  </a:lnTo>
                  <a:lnTo>
                    <a:pt x="599439" y="239394"/>
                  </a:lnTo>
                  <a:lnTo>
                    <a:pt x="604519" y="194944"/>
                  </a:lnTo>
                  <a:lnTo>
                    <a:pt x="599439" y="150494"/>
                  </a:lnTo>
                  <a:lnTo>
                    <a:pt x="584200" y="109219"/>
                  </a:lnTo>
                  <a:lnTo>
                    <a:pt x="561339" y="73024"/>
                  </a:lnTo>
                  <a:lnTo>
                    <a:pt x="531494" y="43179"/>
                  </a:lnTo>
                  <a:lnTo>
                    <a:pt x="495300" y="20319"/>
                  </a:lnTo>
                  <a:lnTo>
                    <a:pt x="454660" y="5714"/>
                  </a:lnTo>
                  <a:lnTo>
                    <a:pt x="409575" y="0"/>
                  </a:lnTo>
                  <a:close/>
                </a:path>
                <a:path w="760730" h="1908810">
                  <a:moveTo>
                    <a:pt x="408305" y="961389"/>
                  </a:moveTo>
                  <a:lnTo>
                    <a:pt x="321310" y="967739"/>
                  </a:lnTo>
                  <a:lnTo>
                    <a:pt x="284480" y="972819"/>
                  </a:lnTo>
                  <a:lnTo>
                    <a:pt x="0" y="1868804"/>
                  </a:lnTo>
                  <a:lnTo>
                    <a:pt x="374014" y="1908809"/>
                  </a:lnTo>
                  <a:lnTo>
                    <a:pt x="409575" y="1384934"/>
                  </a:lnTo>
                  <a:lnTo>
                    <a:pt x="726201" y="1384934"/>
                  </a:lnTo>
                  <a:lnTo>
                    <a:pt x="700405" y="1141094"/>
                  </a:lnTo>
                  <a:lnTo>
                    <a:pt x="664844" y="1034414"/>
                  </a:lnTo>
                  <a:lnTo>
                    <a:pt x="606425" y="990599"/>
                  </a:lnTo>
                  <a:lnTo>
                    <a:pt x="514350" y="965199"/>
                  </a:lnTo>
                  <a:lnTo>
                    <a:pt x="408305" y="961389"/>
                  </a:lnTo>
                  <a:close/>
                </a:path>
                <a:path w="760730" h="1908810">
                  <a:moveTo>
                    <a:pt x="726201" y="1384934"/>
                  </a:moveTo>
                  <a:lnTo>
                    <a:pt x="409575" y="1384934"/>
                  </a:lnTo>
                  <a:lnTo>
                    <a:pt x="458469" y="1908809"/>
                  </a:lnTo>
                  <a:lnTo>
                    <a:pt x="760730" y="1873249"/>
                  </a:lnTo>
                  <a:lnTo>
                    <a:pt x="727075" y="1393189"/>
                  </a:lnTo>
                  <a:lnTo>
                    <a:pt x="726201" y="1384934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851025" y="4185285"/>
              <a:ext cx="248919" cy="2489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760855" y="4462780"/>
              <a:ext cx="428625" cy="548005"/>
            </a:xfrm>
            <a:custGeom>
              <a:avLst/>
              <a:gdLst/>
              <a:ahLst/>
              <a:cxnLst/>
              <a:rect l="l" t="t" r="r" b="b"/>
              <a:pathLst>
                <a:path w="428625" h="548004">
                  <a:moveTo>
                    <a:pt x="339725" y="0"/>
                  </a:moveTo>
                  <a:lnTo>
                    <a:pt x="78739" y="25400"/>
                  </a:lnTo>
                  <a:lnTo>
                    <a:pt x="43180" y="45720"/>
                  </a:lnTo>
                  <a:lnTo>
                    <a:pt x="17144" y="74930"/>
                  </a:lnTo>
                  <a:lnTo>
                    <a:pt x="1905" y="111760"/>
                  </a:lnTo>
                  <a:lnTo>
                    <a:pt x="0" y="152400"/>
                  </a:lnTo>
                  <a:lnTo>
                    <a:pt x="10794" y="234315"/>
                  </a:lnTo>
                  <a:lnTo>
                    <a:pt x="19050" y="307340"/>
                  </a:lnTo>
                  <a:lnTo>
                    <a:pt x="26669" y="371475"/>
                  </a:lnTo>
                  <a:lnTo>
                    <a:pt x="32384" y="425450"/>
                  </a:lnTo>
                  <a:lnTo>
                    <a:pt x="36194" y="469265"/>
                  </a:lnTo>
                  <a:lnTo>
                    <a:pt x="38734" y="523240"/>
                  </a:lnTo>
                  <a:lnTo>
                    <a:pt x="37464" y="532765"/>
                  </a:lnTo>
                  <a:lnTo>
                    <a:pt x="36194" y="535305"/>
                  </a:lnTo>
                  <a:lnTo>
                    <a:pt x="53975" y="541655"/>
                  </a:lnTo>
                  <a:lnTo>
                    <a:pt x="93344" y="545465"/>
                  </a:lnTo>
                  <a:lnTo>
                    <a:pt x="147955" y="547370"/>
                  </a:lnTo>
                  <a:lnTo>
                    <a:pt x="210819" y="548005"/>
                  </a:lnTo>
                  <a:lnTo>
                    <a:pt x="270509" y="547370"/>
                  </a:lnTo>
                  <a:lnTo>
                    <a:pt x="325755" y="545465"/>
                  </a:lnTo>
                  <a:lnTo>
                    <a:pt x="370839" y="542290"/>
                  </a:lnTo>
                  <a:lnTo>
                    <a:pt x="410844" y="534670"/>
                  </a:lnTo>
                  <a:lnTo>
                    <a:pt x="410844" y="530225"/>
                  </a:lnTo>
                  <a:lnTo>
                    <a:pt x="412750" y="480060"/>
                  </a:lnTo>
                  <a:lnTo>
                    <a:pt x="417194" y="374015"/>
                  </a:lnTo>
                  <a:lnTo>
                    <a:pt x="419734" y="309880"/>
                  </a:lnTo>
                  <a:lnTo>
                    <a:pt x="428625" y="120015"/>
                  </a:lnTo>
                  <a:lnTo>
                    <a:pt x="423544" y="80010"/>
                  </a:lnTo>
                  <a:lnTo>
                    <a:pt x="406400" y="45085"/>
                  </a:lnTo>
                  <a:lnTo>
                    <a:pt x="378459" y="17780"/>
                  </a:lnTo>
                  <a:lnTo>
                    <a:pt x="342264" y="635"/>
                  </a:lnTo>
                  <a:lnTo>
                    <a:pt x="339725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29284" y="3977005"/>
              <a:ext cx="653415" cy="653415"/>
            </a:xfrm>
            <a:custGeom>
              <a:avLst/>
              <a:gdLst/>
              <a:ahLst/>
              <a:cxnLst/>
              <a:rect l="l" t="t" r="r" b="b"/>
              <a:pathLst>
                <a:path w="653415" h="653414">
                  <a:moveTo>
                    <a:pt x="290830" y="0"/>
                  </a:moveTo>
                  <a:lnTo>
                    <a:pt x="0" y="363220"/>
                  </a:lnTo>
                  <a:lnTo>
                    <a:pt x="363220" y="653415"/>
                  </a:lnTo>
                  <a:lnTo>
                    <a:pt x="653415" y="290830"/>
                  </a:lnTo>
                  <a:lnTo>
                    <a:pt x="290830" y="0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902334" y="4505325"/>
              <a:ext cx="206375" cy="2063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43254" y="4098925"/>
              <a:ext cx="1464945" cy="2031364"/>
            </a:xfrm>
            <a:custGeom>
              <a:avLst/>
              <a:gdLst/>
              <a:ahLst/>
              <a:cxnLst/>
              <a:rect l="l" t="t" r="r" b="b"/>
              <a:pathLst>
                <a:path w="1464945" h="2031364">
                  <a:moveTo>
                    <a:pt x="38735" y="1595120"/>
                  </a:moveTo>
                  <a:lnTo>
                    <a:pt x="29210" y="1615440"/>
                  </a:lnTo>
                  <a:lnTo>
                    <a:pt x="12065" y="1669414"/>
                  </a:lnTo>
                  <a:lnTo>
                    <a:pt x="0" y="1746250"/>
                  </a:lnTo>
                  <a:lnTo>
                    <a:pt x="7620" y="1834514"/>
                  </a:lnTo>
                  <a:lnTo>
                    <a:pt x="26670" y="1905635"/>
                  </a:lnTo>
                  <a:lnTo>
                    <a:pt x="47625" y="1949450"/>
                  </a:lnTo>
                  <a:lnTo>
                    <a:pt x="83185" y="1985645"/>
                  </a:lnTo>
                  <a:lnTo>
                    <a:pt x="143510" y="2028825"/>
                  </a:lnTo>
                  <a:lnTo>
                    <a:pt x="143510" y="2029460"/>
                  </a:lnTo>
                  <a:lnTo>
                    <a:pt x="144145" y="2029460"/>
                  </a:lnTo>
                  <a:lnTo>
                    <a:pt x="147320" y="2031364"/>
                  </a:lnTo>
                  <a:lnTo>
                    <a:pt x="149860" y="2025650"/>
                  </a:lnTo>
                  <a:lnTo>
                    <a:pt x="209550" y="1986280"/>
                  </a:lnTo>
                  <a:lnTo>
                    <a:pt x="247014" y="1952625"/>
                  </a:lnTo>
                  <a:lnTo>
                    <a:pt x="269875" y="1909445"/>
                  </a:lnTo>
                  <a:lnTo>
                    <a:pt x="292100" y="1839595"/>
                  </a:lnTo>
                  <a:lnTo>
                    <a:pt x="304164" y="1751330"/>
                  </a:lnTo>
                  <a:lnTo>
                    <a:pt x="299457" y="1707514"/>
                  </a:lnTo>
                  <a:lnTo>
                    <a:pt x="152400" y="1707514"/>
                  </a:lnTo>
                  <a:lnTo>
                    <a:pt x="138429" y="1677035"/>
                  </a:lnTo>
                  <a:lnTo>
                    <a:pt x="102235" y="1641475"/>
                  </a:lnTo>
                  <a:lnTo>
                    <a:pt x="38735" y="1595120"/>
                  </a:lnTo>
                  <a:close/>
                </a:path>
                <a:path w="1464945" h="2031364">
                  <a:moveTo>
                    <a:pt x="272414" y="1598930"/>
                  </a:moveTo>
                  <a:lnTo>
                    <a:pt x="207010" y="1641475"/>
                  </a:lnTo>
                  <a:lnTo>
                    <a:pt x="169545" y="1675764"/>
                  </a:lnTo>
                  <a:lnTo>
                    <a:pt x="152400" y="1707514"/>
                  </a:lnTo>
                  <a:lnTo>
                    <a:pt x="299457" y="1707514"/>
                  </a:lnTo>
                  <a:lnTo>
                    <a:pt x="295910" y="1674495"/>
                  </a:lnTo>
                  <a:lnTo>
                    <a:pt x="280670" y="1619250"/>
                  </a:lnTo>
                  <a:lnTo>
                    <a:pt x="272414" y="1598930"/>
                  </a:lnTo>
                  <a:close/>
                </a:path>
                <a:path w="1464945" h="2031364">
                  <a:moveTo>
                    <a:pt x="1297305" y="0"/>
                  </a:moveTo>
                  <a:lnTo>
                    <a:pt x="1274445" y="2539"/>
                  </a:lnTo>
                  <a:lnTo>
                    <a:pt x="1233170" y="20319"/>
                  </a:lnTo>
                  <a:lnTo>
                    <a:pt x="1203325" y="52069"/>
                  </a:lnTo>
                  <a:lnTo>
                    <a:pt x="1186814" y="92075"/>
                  </a:lnTo>
                  <a:lnTo>
                    <a:pt x="1187450" y="137160"/>
                  </a:lnTo>
                  <a:lnTo>
                    <a:pt x="1261109" y="168275"/>
                  </a:lnTo>
                  <a:lnTo>
                    <a:pt x="1316355" y="177800"/>
                  </a:lnTo>
                  <a:lnTo>
                    <a:pt x="1372870" y="180339"/>
                  </a:lnTo>
                  <a:lnTo>
                    <a:pt x="1395095" y="178435"/>
                  </a:lnTo>
                  <a:lnTo>
                    <a:pt x="1435734" y="165735"/>
                  </a:lnTo>
                  <a:lnTo>
                    <a:pt x="1462405" y="130810"/>
                  </a:lnTo>
                  <a:lnTo>
                    <a:pt x="1464945" y="106680"/>
                  </a:lnTo>
                  <a:lnTo>
                    <a:pt x="1459230" y="83185"/>
                  </a:lnTo>
                  <a:lnTo>
                    <a:pt x="1430655" y="44450"/>
                  </a:lnTo>
                  <a:lnTo>
                    <a:pt x="1388109" y="19685"/>
                  </a:lnTo>
                  <a:lnTo>
                    <a:pt x="1343025" y="5080"/>
                  </a:lnTo>
                  <a:lnTo>
                    <a:pt x="1297305" y="0"/>
                  </a:lnTo>
                  <a:close/>
                </a:path>
                <a:path w="1464945" h="2031364">
                  <a:moveTo>
                    <a:pt x="1156970" y="128269"/>
                  </a:moveTo>
                  <a:lnTo>
                    <a:pt x="1192530" y="153035"/>
                  </a:lnTo>
                  <a:lnTo>
                    <a:pt x="1188720" y="142875"/>
                  </a:lnTo>
                  <a:lnTo>
                    <a:pt x="1156970" y="128269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699260" y="3946525"/>
              <a:ext cx="218439" cy="21843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491104" y="3539490"/>
              <a:ext cx="1306830" cy="1572895"/>
            </a:xfrm>
            <a:custGeom>
              <a:avLst/>
              <a:gdLst/>
              <a:ahLst/>
              <a:cxnLst/>
              <a:rect l="l" t="t" r="r" b="b"/>
              <a:pathLst>
                <a:path w="1306829" h="1572895">
                  <a:moveTo>
                    <a:pt x="376555" y="0"/>
                  </a:moveTo>
                  <a:lnTo>
                    <a:pt x="339089" y="19050"/>
                  </a:lnTo>
                  <a:lnTo>
                    <a:pt x="4444" y="592455"/>
                  </a:lnTo>
                  <a:lnTo>
                    <a:pt x="0" y="607060"/>
                  </a:lnTo>
                  <a:lnTo>
                    <a:pt x="634" y="621665"/>
                  </a:lnTo>
                  <a:lnTo>
                    <a:pt x="6984" y="634365"/>
                  </a:lnTo>
                  <a:lnTo>
                    <a:pt x="18414" y="644525"/>
                  </a:lnTo>
                  <a:lnTo>
                    <a:pt x="446405" y="894080"/>
                  </a:lnTo>
                  <a:lnTo>
                    <a:pt x="71755" y="1537335"/>
                  </a:lnTo>
                  <a:lnTo>
                    <a:pt x="68580" y="1546225"/>
                  </a:lnTo>
                  <a:lnTo>
                    <a:pt x="69214" y="1555750"/>
                  </a:lnTo>
                  <a:lnTo>
                    <a:pt x="73025" y="1563370"/>
                  </a:lnTo>
                  <a:lnTo>
                    <a:pt x="80009" y="1569720"/>
                  </a:lnTo>
                  <a:lnTo>
                    <a:pt x="88900" y="1572895"/>
                  </a:lnTo>
                  <a:lnTo>
                    <a:pt x="97789" y="1572260"/>
                  </a:lnTo>
                  <a:lnTo>
                    <a:pt x="106044" y="1568450"/>
                  </a:lnTo>
                  <a:lnTo>
                    <a:pt x="112394" y="1561465"/>
                  </a:lnTo>
                  <a:lnTo>
                    <a:pt x="487680" y="918210"/>
                  </a:lnTo>
                  <a:lnTo>
                    <a:pt x="1104899" y="918210"/>
                  </a:lnTo>
                  <a:lnTo>
                    <a:pt x="1302384" y="580390"/>
                  </a:lnTo>
                  <a:lnTo>
                    <a:pt x="1306830" y="565785"/>
                  </a:lnTo>
                  <a:lnTo>
                    <a:pt x="1306195" y="551180"/>
                  </a:lnTo>
                  <a:lnTo>
                    <a:pt x="1299845" y="538480"/>
                  </a:lnTo>
                  <a:lnTo>
                    <a:pt x="1288415" y="528320"/>
                  </a:lnTo>
                  <a:lnTo>
                    <a:pt x="860424" y="278765"/>
                  </a:lnTo>
                  <a:lnTo>
                    <a:pt x="873759" y="254635"/>
                  </a:lnTo>
                  <a:lnTo>
                    <a:pt x="819149" y="254635"/>
                  </a:lnTo>
                  <a:lnTo>
                    <a:pt x="391159" y="5080"/>
                  </a:lnTo>
                  <a:lnTo>
                    <a:pt x="376555" y="0"/>
                  </a:lnTo>
                  <a:close/>
                </a:path>
                <a:path w="1306829" h="1572895">
                  <a:moveTo>
                    <a:pt x="1104899" y="918210"/>
                  </a:moveTo>
                  <a:lnTo>
                    <a:pt x="487680" y="918210"/>
                  </a:lnTo>
                  <a:lnTo>
                    <a:pt x="915669" y="1167765"/>
                  </a:lnTo>
                  <a:lnTo>
                    <a:pt x="930274" y="1172210"/>
                  </a:lnTo>
                  <a:lnTo>
                    <a:pt x="944244" y="1171575"/>
                  </a:lnTo>
                  <a:lnTo>
                    <a:pt x="957580" y="1165225"/>
                  </a:lnTo>
                  <a:lnTo>
                    <a:pt x="967740" y="1153795"/>
                  </a:lnTo>
                  <a:lnTo>
                    <a:pt x="1104899" y="918210"/>
                  </a:lnTo>
                  <a:close/>
                </a:path>
                <a:path w="1306829" h="1572895">
                  <a:moveTo>
                    <a:pt x="897890" y="149225"/>
                  </a:moveTo>
                  <a:lnTo>
                    <a:pt x="888365" y="149225"/>
                  </a:lnTo>
                  <a:lnTo>
                    <a:pt x="880109" y="153670"/>
                  </a:lnTo>
                  <a:lnTo>
                    <a:pt x="874394" y="160655"/>
                  </a:lnTo>
                  <a:lnTo>
                    <a:pt x="819149" y="254635"/>
                  </a:lnTo>
                  <a:lnTo>
                    <a:pt x="873759" y="254635"/>
                  </a:lnTo>
                  <a:lnTo>
                    <a:pt x="915034" y="184150"/>
                  </a:lnTo>
                  <a:lnTo>
                    <a:pt x="918209" y="175260"/>
                  </a:lnTo>
                  <a:lnTo>
                    <a:pt x="917574" y="166370"/>
                  </a:lnTo>
                  <a:lnTo>
                    <a:pt x="913765" y="158115"/>
                  </a:lnTo>
                  <a:lnTo>
                    <a:pt x="906780" y="151765"/>
                  </a:lnTo>
                  <a:lnTo>
                    <a:pt x="897890" y="149225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2874645" y="4222750"/>
              <a:ext cx="311785" cy="198755"/>
            </a:xfrm>
            <a:custGeom>
              <a:avLst/>
              <a:gdLst/>
              <a:ahLst/>
              <a:cxnLst/>
              <a:rect l="l" t="t" r="r" b="b"/>
              <a:pathLst>
                <a:path w="311785" h="198754">
                  <a:moveTo>
                    <a:pt x="21590" y="0"/>
                  </a:moveTo>
                  <a:lnTo>
                    <a:pt x="0" y="8889"/>
                  </a:lnTo>
                  <a:lnTo>
                    <a:pt x="3175" y="31750"/>
                  </a:lnTo>
                  <a:lnTo>
                    <a:pt x="28575" y="64135"/>
                  </a:lnTo>
                  <a:lnTo>
                    <a:pt x="73025" y="101600"/>
                  </a:lnTo>
                  <a:lnTo>
                    <a:pt x="132080" y="140335"/>
                  </a:lnTo>
                  <a:lnTo>
                    <a:pt x="194310" y="172719"/>
                  </a:lnTo>
                  <a:lnTo>
                    <a:pt x="248919" y="192405"/>
                  </a:lnTo>
                  <a:lnTo>
                    <a:pt x="290194" y="198755"/>
                  </a:lnTo>
                  <a:lnTo>
                    <a:pt x="311785" y="190500"/>
                  </a:lnTo>
                  <a:lnTo>
                    <a:pt x="282575" y="134619"/>
                  </a:lnTo>
                  <a:lnTo>
                    <a:pt x="238125" y="97155"/>
                  </a:lnTo>
                  <a:lnTo>
                    <a:pt x="179705" y="58419"/>
                  </a:lnTo>
                  <a:lnTo>
                    <a:pt x="116840" y="26669"/>
                  </a:lnTo>
                  <a:lnTo>
                    <a:pt x="62230" y="6350"/>
                  </a:lnTo>
                  <a:lnTo>
                    <a:pt x="21590" y="0"/>
                  </a:lnTo>
                  <a:close/>
                </a:path>
              </a:pathLst>
            </a:custGeom>
            <a:solidFill>
              <a:srgbClr val="000000">
                <a:alpha val="9803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917189" y="3898265"/>
              <a:ext cx="455295" cy="455295"/>
            </a:xfrm>
            <a:custGeom>
              <a:avLst/>
              <a:gdLst/>
              <a:ahLst/>
              <a:cxnLst/>
              <a:rect l="l" t="t" r="r" b="b"/>
              <a:pathLst>
                <a:path w="455295" h="455295">
                  <a:moveTo>
                    <a:pt x="227330" y="0"/>
                  </a:moveTo>
                  <a:lnTo>
                    <a:pt x="181610" y="4445"/>
                  </a:lnTo>
                  <a:lnTo>
                    <a:pt x="139065" y="17780"/>
                  </a:lnTo>
                  <a:lnTo>
                    <a:pt x="100330" y="38735"/>
                  </a:lnTo>
                  <a:lnTo>
                    <a:pt x="66675" y="66675"/>
                  </a:lnTo>
                  <a:lnTo>
                    <a:pt x="38735" y="100330"/>
                  </a:lnTo>
                  <a:lnTo>
                    <a:pt x="17780" y="139065"/>
                  </a:lnTo>
                  <a:lnTo>
                    <a:pt x="4445" y="181610"/>
                  </a:lnTo>
                  <a:lnTo>
                    <a:pt x="0" y="227965"/>
                  </a:lnTo>
                  <a:lnTo>
                    <a:pt x="4445" y="273685"/>
                  </a:lnTo>
                  <a:lnTo>
                    <a:pt x="17780" y="316230"/>
                  </a:lnTo>
                  <a:lnTo>
                    <a:pt x="38735" y="354965"/>
                  </a:lnTo>
                  <a:lnTo>
                    <a:pt x="66675" y="388620"/>
                  </a:lnTo>
                  <a:lnTo>
                    <a:pt x="100330" y="416560"/>
                  </a:lnTo>
                  <a:lnTo>
                    <a:pt x="139065" y="437515"/>
                  </a:lnTo>
                  <a:lnTo>
                    <a:pt x="181610" y="450850"/>
                  </a:lnTo>
                  <a:lnTo>
                    <a:pt x="227330" y="455295"/>
                  </a:lnTo>
                  <a:lnTo>
                    <a:pt x="273685" y="450850"/>
                  </a:lnTo>
                  <a:lnTo>
                    <a:pt x="316230" y="437515"/>
                  </a:lnTo>
                  <a:lnTo>
                    <a:pt x="354964" y="416560"/>
                  </a:lnTo>
                  <a:lnTo>
                    <a:pt x="388620" y="388620"/>
                  </a:lnTo>
                  <a:lnTo>
                    <a:pt x="416560" y="354965"/>
                  </a:lnTo>
                  <a:lnTo>
                    <a:pt x="437514" y="316230"/>
                  </a:lnTo>
                  <a:lnTo>
                    <a:pt x="450850" y="273685"/>
                  </a:lnTo>
                  <a:lnTo>
                    <a:pt x="455295" y="227965"/>
                  </a:lnTo>
                  <a:lnTo>
                    <a:pt x="450850" y="181610"/>
                  </a:lnTo>
                  <a:lnTo>
                    <a:pt x="437514" y="139065"/>
                  </a:lnTo>
                  <a:lnTo>
                    <a:pt x="416560" y="100330"/>
                  </a:lnTo>
                  <a:lnTo>
                    <a:pt x="388620" y="66675"/>
                  </a:lnTo>
                  <a:lnTo>
                    <a:pt x="354964" y="38735"/>
                  </a:lnTo>
                  <a:lnTo>
                    <a:pt x="316230" y="17780"/>
                  </a:lnTo>
                  <a:lnTo>
                    <a:pt x="273685" y="4445"/>
                  </a:lnTo>
                  <a:lnTo>
                    <a:pt x="22733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994025" y="4088765"/>
              <a:ext cx="250190" cy="170815"/>
            </a:xfrm>
            <a:custGeom>
              <a:avLst/>
              <a:gdLst/>
              <a:ahLst/>
              <a:cxnLst/>
              <a:rect l="l" t="t" r="r" b="b"/>
              <a:pathLst>
                <a:path w="250189" h="170814">
                  <a:moveTo>
                    <a:pt x="19050" y="0"/>
                  </a:moveTo>
                  <a:lnTo>
                    <a:pt x="4444" y="5715"/>
                  </a:lnTo>
                  <a:lnTo>
                    <a:pt x="0" y="31750"/>
                  </a:lnTo>
                  <a:lnTo>
                    <a:pt x="9525" y="69850"/>
                  </a:lnTo>
                  <a:lnTo>
                    <a:pt x="34289" y="111125"/>
                  </a:lnTo>
                  <a:lnTo>
                    <a:pt x="76200" y="146685"/>
                  </a:lnTo>
                  <a:lnTo>
                    <a:pt x="130175" y="167005"/>
                  </a:lnTo>
                  <a:lnTo>
                    <a:pt x="183514" y="170815"/>
                  </a:lnTo>
                  <a:lnTo>
                    <a:pt x="226694" y="163830"/>
                  </a:lnTo>
                  <a:lnTo>
                    <a:pt x="250189" y="149225"/>
                  </a:lnTo>
                  <a:lnTo>
                    <a:pt x="245744" y="132080"/>
                  </a:lnTo>
                  <a:lnTo>
                    <a:pt x="217169" y="113030"/>
                  </a:lnTo>
                  <a:lnTo>
                    <a:pt x="173989" y="91440"/>
                  </a:lnTo>
                  <a:lnTo>
                    <a:pt x="123825" y="64770"/>
                  </a:lnTo>
                  <a:lnTo>
                    <a:pt x="78105" y="35560"/>
                  </a:lnTo>
                  <a:lnTo>
                    <a:pt x="43180" y="12065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3048000" y="3956050"/>
              <a:ext cx="95250" cy="9525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220085" y="4056380"/>
              <a:ext cx="94615" cy="95250"/>
            </a:xfrm>
            <a:custGeom>
              <a:avLst/>
              <a:gdLst/>
              <a:ahLst/>
              <a:cxnLst/>
              <a:rect l="l" t="t" r="r" b="b"/>
              <a:pathLst>
                <a:path w="94614" h="95250">
                  <a:moveTo>
                    <a:pt x="46989" y="0"/>
                  </a:moveTo>
                  <a:lnTo>
                    <a:pt x="28575" y="3810"/>
                  </a:lnTo>
                  <a:lnTo>
                    <a:pt x="13334" y="13970"/>
                  </a:lnTo>
                  <a:lnTo>
                    <a:pt x="3175" y="29210"/>
                  </a:lnTo>
                  <a:lnTo>
                    <a:pt x="0" y="47625"/>
                  </a:lnTo>
                  <a:lnTo>
                    <a:pt x="3175" y="66040"/>
                  </a:lnTo>
                  <a:lnTo>
                    <a:pt x="13334" y="81280"/>
                  </a:lnTo>
                  <a:lnTo>
                    <a:pt x="28575" y="91440"/>
                  </a:lnTo>
                  <a:lnTo>
                    <a:pt x="46989" y="95250"/>
                  </a:lnTo>
                  <a:lnTo>
                    <a:pt x="65404" y="91440"/>
                  </a:lnTo>
                  <a:lnTo>
                    <a:pt x="80644" y="81280"/>
                  </a:lnTo>
                  <a:lnTo>
                    <a:pt x="90804" y="66040"/>
                  </a:lnTo>
                  <a:lnTo>
                    <a:pt x="94614" y="47625"/>
                  </a:lnTo>
                  <a:lnTo>
                    <a:pt x="90804" y="29210"/>
                  </a:lnTo>
                  <a:lnTo>
                    <a:pt x="80644" y="13970"/>
                  </a:lnTo>
                  <a:lnTo>
                    <a:pt x="65404" y="3810"/>
                  </a:lnTo>
                  <a:lnTo>
                    <a:pt x="46989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84351" y="6497065"/>
            <a:ext cx="321691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5" b="1">
                <a:latin typeface="Carlito"/>
                <a:cs typeface="Carlito"/>
              </a:rPr>
              <a:t>Primer momento. </a:t>
            </a: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Empiezo por</a:t>
            </a:r>
            <a:r>
              <a:rPr dirty="0" sz="1800" spc="-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mí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12534"/>
            <a:ext cx="12192000" cy="545465"/>
            <a:chOff x="0" y="6312534"/>
            <a:chExt cx="12192000" cy="545465"/>
          </a:xfrm>
        </p:grpSpPr>
        <p:sp>
          <p:nvSpPr>
            <p:cNvPr id="3" name="object 3"/>
            <p:cNvSpPr/>
            <p:nvPr/>
          </p:nvSpPr>
          <p:spPr>
            <a:xfrm>
              <a:off x="0" y="6312534"/>
              <a:ext cx="12192000" cy="545465"/>
            </a:xfrm>
            <a:custGeom>
              <a:avLst/>
              <a:gdLst/>
              <a:ahLst/>
              <a:cxnLst/>
              <a:rect l="l" t="t" r="r" b="b"/>
              <a:pathLst>
                <a:path w="12192000" h="545465">
                  <a:moveTo>
                    <a:pt x="12192000" y="0"/>
                  </a:moveTo>
                  <a:lnTo>
                    <a:pt x="0" y="0"/>
                  </a:lnTo>
                  <a:lnTo>
                    <a:pt x="0" y="545464"/>
                  </a:lnTo>
                  <a:lnTo>
                    <a:pt x="12192000" y="54546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1779" y="6400164"/>
              <a:ext cx="4231005" cy="369570"/>
            </a:xfrm>
            <a:custGeom>
              <a:avLst/>
              <a:gdLst/>
              <a:ahLst/>
              <a:cxnLst/>
              <a:rect l="l" t="t" r="r" b="b"/>
              <a:pathLst>
                <a:path w="4231005" h="369570">
                  <a:moveTo>
                    <a:pt x="4217670" y="0"/>
                  </a:moveTo>
                  <a:lnTo>
                    <a:pt x="18415" y="0"/>
                  </a:lnTo>
                  <a:lnTo>
                    <a:pt x="11430" y="1270"/>
                  </a:lnTo>
                  <a:lnTo>
                    <a:pt x="5715" y="5080"/>
                  </a:lnTo>
                  <a:lnTo>
                    <a:pt x="1905" y="11430"/>
                  </a:lnTo>
                  <a:lnTo>
                    <a:pt x="0" y="18415"/>
                  </a:lnTo>
                  <a:lnTo>
                    <a:pt x="0" y="351155"/>
                  </a:lnTo>
                  <a:lnTo>
                    <a:pt x="1905" y="358140"/>
                  </a:lnTo>
                  <a:lnTo>
                    <a:pt x="5715" y="363855"/>
                  </a:lnTo>
                  <a:lnTo>
                    <a:pt x="11430" y="367665"/>
                  </a:lnTo>
                  <a:lnTo>
                    <a:pt x="18415" y="369570"/>
                  </a:lnTo>
                  <a:lnTo>
                    <a:pt x="4212590" y="369570"/>
                  </a:lnTo>
                  <a:lnTo>
                    <a:pt x="4220210" y="367665"/>
                  </a:lnTo>
                  <a:lnTo>
                    <a:pt x="4225925" y="363855"/>
                  </a:lnTo>
                  <a:lnTo>
                    <a:pt x="4229735" y="358140"/>
                  </a:lnTo>
                  <a:lnTo>
                    <a:pt x="4231005" y="351155"/>
                  </a:lnTo>
                  <a:lnTo>
                    <a:pt x="4231005" y="13335"/>
                  </a:lnTo>
                  <a:lnTo>
                    <a:pt x="4229100" y="8890"/>
                  </a:lnTo>
                  <a:lnTo>
                    <a:pt x="4225925" y="5080"/>
                  </a:lnTo>
                  <a:lnTo>
                    <a:pt x="4222115" y="1905"/>
                  </a:lnTo>
                  <a:lnTo>
                    <a:pt x="421767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36295" y="1464309"/>
            <a:ext cx="7816215" cy="4409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75615">
              <a:lnSpc>
                <a:spcPct val="100000"/>
              </a:lnSpc>
              <a:spcBef>
                <a:spcPts val="100"/>
              </a:spcBef>
            </a:pPr>
            <a:r>
              <a:rPr dirty="0" sz="1800" spc="-350">
                <a:latin typeface="Verdana"/>
                <a:cs typeface="Verdana"/>
              </a:rPr>
              <a:t>En </a:t>
            </a:r>
            <a:r>
              <a:rPr dirty="0" sz="1800" spc="-240">
                <a:latin typeface="Verdana"/>
                <a:cs typeface="Verdana"/>
              </a:rPr>
              <a:t>la </a:t>
            </a:r>
            <a:r>
              <a:rPr dirty="0" sz="1800" spc="-315">
                <a:latin typeface="Verdana"/>
                <a:cs typeface="Verdana"/>
              </a:rPr>
              <a:t>Fase </a:t>
            </a:r>
            <a:r>
              <a:rPr dirty="0" sz="1800" spc="-285">
                <a:latin typeface="Verdana"/>
                <a:cs typeface="Verdana"/>
              </a:rPr>
              <a:t>Intensiva </a:t>
            </a:r>
            <a:r>
              <a:rPr dirty="0" sz="1800" spc="-335">
                <a:latin typeface="Verdana"/>
                <a:cs typeface="Verdana"/>
              </a:rPr>
              <a:t>de </a:t>
            </a:r>
            <a:r>
              <a:rPr dirty="0" sz="1800" spc="-360">
                <a:latin typeface="Verdana"/>
                <a:cs typeface="Verdana"/>
              </a:rPr>
              <a:t>CTE </a:t>
            </a:r>
            <a:r>
              <a:rPr dirty="0" sz="1800" spc="-260">
                <a:latin typeface="Verdana"/>
                <a:cs typeface="Verdana"/>
              </a:rPr>
              <a:t>iniciaron </a:t>
            </a:r>
            <a:r>
              <a:rPr dirty="0" sz="1800" spc="-240">
                <a:latin typeface="Verdana"/>
                <a:cs typeface="Verdana"/>
              </a:rPr>
              <a:t>el </a:t>
            </a:r>
            <a:r>
              <a:rPr dirty="0" sz="1800" spc="-325" b="1">
                <a:latin typeface="Verdana"/>
                <a:cs typeface="Verdana"/>
              </a:rPr>
              <a:t>diagnóstico </a:t>
            </a:r>
            <a:r>
              <a:rPr dirty="0" sz="1800" spc="-305" b="1">
                <a:latin typeface="Verdana"/>
                <a:cs typeface="Verdana"/>
              </a:rPr>
              <a:t>integral </a:t>
            </a:r>
            <a:r>
              <a:rPr dirty="0" sz="1800" spc="-375" b="1">
                <a:latin typeface="Verdana"/>
                <a:cs typeface="Verdana"/>
              </a:rPr>
              <a:t>de </a:t>
            </a:r>
            <a:r>
              <a:rPr dirty="0" sz="1800" spc="-280" b="1">
                <a:latin typeface="Verdana"/>
                <a:cs typeface="Verdana"/>
              </a:rPr>
              <a:t>la </a:t>
            </a:r>
            <a:r>
              <a:rPr dirty="0" sz="1800" spc="-330" b="1">
                <a:latin typeface="Verdana"/>
                <a:cs typeface="Verdana"/>
              </a:rPr>
              <a:t>escuela </a:t>
            </a:r>
            <a:r>
              <a:rPr dirty="0" sz="1800" spc="-305">
                <a:latin typeface="Verdana"/>
                <a:cs typeface="Verdana"/>
              </a:rPr>
              <a:t>considerando </a:t>
            </a:r>
            <a:r>
              <a:rPr dirty="0" sz="1800" spc="-240">
                <a:latin typeface="Verdana"/>
                <a:cs typeface="Verdana"/>
              </a:rPr>
              <a:t>la  </a:t>
            </a:r>
            <a:r>
              <a:rPr dirty="0" sz="1800" spc="-295">
                <a:latin typeface="Verdana"/>
                <a:cs typeface="Verdana"/>
              </a:rPr>
              <a:t>información </a:t>
            </a:r>
            <a:r>
              <a:rPr dirty="0" sz="1800" spc="-280">
                <a:latin typeface="Verdana"/>
                <a:cs typeface="Verdana"/>
              </a:rPr>
              <a:t>disponible </a:t>
            </a:r>
            <a:r>
              <a:rPr dirty="0" sz="1800" spc="-340">
                <a:latin typeface="Verdana"/>
                <a:cs typeface="Verdana"/>
              </a:rPr>
              <a:t>en </a:t>
            </a:r>
            <a:r>
              <a:rPr dirty="0" sz="1800" spc="-315">
                <a:latin typeface="Verdana"/>
                <a:cs typeface="Verdana"/>
              </a:rPr>
              <a:t>ese </a:t>
            </a:r>
            <a:r>
              <a:rPr dirty="0" sz="1800" spc="-355">
                <a:latin typeface="Verdana"/>
                <a:cs typeface="Verdana"/>
              </a:rPr>
              <a:t>momento. </a:t>
            </a:r>
            <a:r>
              <a:rPr dirty="0" sz="1800" spc="-320">
                <a:latin typeface="Verdana"/>
                <a:cs typeface="Verdana"/>
              </a:rPr>
              <a:t>Asimismo, </a:t>
            </a:r>
            <a:r>
              <a:rPr dirty="0" sz="1800" spc="-290">
                <a:latin typeface="Verdana"/>
                <a:cs typeface="Verdana"/>
              </a:rPr>
              <a:t>planiﬁcaron </a:t>
            </a:r>
            <a:r>
              <a:rPr dirty="0" sz="1800" spc="-280">
                <a:latin typeface="Verdana"/>
                <a:cs typeface="Verdana"/>
              </a:rPr>
              <a:t>estrategias </a:t>
            </a:r>
            <a:r>
              <a:rPr dirty="0" sz="1800" spc="-310">
                <a:latin typeface="Verdana"/>
                <a:cs typeface="Verdana"/>
              </a:rPr>
              <a:t>para </a:t>
            </a:r>
            <a:r>
              <a:rPr dirty="0" sz="1800" spc="-254">
                <a:latin typeface="Verdana"/>
                <a:cs typeface="Verdana"/>
              </a:rPr>
              <a:t>realizar </a:t>
            </a:r>
            <a:r>
              <a:rPr dirty="0" sz="1800" spc="-240">
                <a:latin typeface="Verdana"/>
                <a:cs typeface="Verdana"/>
              </a:rPr>
              <a:t>la  </a:t>
            </a:r>
            <a:r>
              <a:rPr dirty="0" sz="1800" spc="-285">
                <a:latin typeface="Verdana"/>
                <a:cs typeface="Verdana"/>
              </a:rPr>
              <a:t>valoración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diagnóstica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los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aprendizajes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fundamentales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alcanzados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por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sus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estudiantes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55">
                <a:latin typeface="Verdana"/>
                <a:cs typeface="Verdana"/>
              </a:rPr>
              <a:t>que  </a:t>
            </a:r>
            <a:r>
              <a:rPr dirty="0" sz="1800" spc="-290">
                <a:latin typeface="Verdana"/>
                <a:cs typeface="Verdana"/>
              </a:rPr>
              <a:t>permitiese </a:t>
            </a:r>
            <a:r>
              <a:rPr dirty="0" sz="1800" spc="-275">
                <a:latin typeface="Verdana"/>
                <a:cs typeface="Verdana"/>
              </a:rPr>
              <a:t>identiﬁcar </a:t>
            </a:r>
            <a:r>
              <a:rPr dirty="0" sz="1800" spc="-245">
                <a:latin typeface="Verdana"/>
                <a:cs typeface="Verdana"/>
              </a:rPr>
              <a:t>lo </a:t>
            </a:r>
            <a:r>
              <a:rPr dirty="0" sz="1800" spc="-340">
                <a:latin typeface="Verdana"/>
                <a:cs typeface="Verdana"/>
              </a:rPr>
              <a:t>que </a:t>
            </a:r>
            <a:r>
              <a:rPr dirty="0" sz="1800" spc="-325">
                <a:latin typeface="Verdana"/>
                <a:cs typeface="Verdana"/>
              </a:rPr>
              <a:t>saben y </a:t>
            </a:r>
            <a:r>
              <a:rPr dirty="0" sz="1800" spc="-285">
                <a:latin typeface="Verdana"/>
                <a:cs typeface="Verdana"/>
              </a:rPr>
              <a:t>aquello </a:t>
            </a:r>
            <a:r>
              <a:rPr dirty="0" sz="1800" spc="-340">
                <a:latin typeface="Verdana"/>
                <a:cs typeface="Verdana"/>
              </a:rPr>
              <a:t>que </a:t>
            </a:r>
            <a:r>
              <a:rPr dirty="0" sz="1800" spc="-295">
                <a:latin typeface="Verdana"/>
                <a:cs typeface="Verdana"/>
              </a:rPr>
              <a:t>requieren </a:t>
            </a:r>
            <a:r>
              <a:rPr dirty="0" sz="1800" spc="-315">
                <a:latin typeface="Verdana"/>
                <a:cs typeface="Verdana"/>
              </a:rPr>
              <a:t>mejorar para </a:t>
            </a:r>
            <a:r>
              <a:rPr dirty="0" sz="1800" spc="-290">
                <a:latin typeface="Verdana"/>
                <a:cs typeface="Verdana"/>
              </a:rPr>
              <a:t>atender, </a:t>
            </a:r>
            <a:r>
              <a:rPr dirty="0" sz="1800" spc="-335">
                <a:latin typeface="Verdana"/>
                <a:cs typeface="Verdana"/>
              </a:rPr>
              <a:t>de </a:t>
            </a:r>
            <a:r>
              <a:rPr dirty="0" sz="1800" spc="-350">
                <a:latin typeface="Verdana"/>
                <a:cs typeface="Verdana"/>
              </a:rPr>
              <a:t>manera  </a:t>
            </a:r>
            <a:r>
              <a:rPr dirty="0" sz="1800" spc="-190">
                <a:latin typeface="Verdana"/>
                <a:cs typeface="Verdana"/>
              </a:rPr>
              <a:t>pertinente, </a:t>
            </a:r>
            <a:r>
              <a:rPr dirty="0" sz="1800" spc="-210">
                <a:latin typeface="Verdana"/>
                <a:cs typeface="Verdana"/>
              </a:rPr>
              <a:t>sus necesidades</a:t>
            </a:r>
            <a:r>
              <a:rPr dirty="0" sz="1800" spc="-505">
                <a:latin typeface="Verdana"/>
                <a:cs typeface="Verdana"/>
              </a:rPr>
              <a:t> </a:t>
            </a:r>
            <a:r>
              <a:rPr dirty="0" sz="1800" spc="-195">
                <a:latin typeface="Verdana"/>
                <a:cs typeface="Verdana"/>
              </a:rPr>
              <a:t>educativas.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Verdana"/>
              <a:cs typeface="Verdana"/>
            </a:endParaRPr>
          </a:p>
          <a:p>
            <a:pPr algn="just" marL="12700" marR="5080">
              <a:lnSpc>
                <a:spcPct val="100299"/>
              </a:lnSpc>
              <a:spcBef>
                <a:spcPts val="5"/>
              </a:spcBef>
            </a:pPr>
            <a:r>
              <a:rPr dirty="0" sz="1800" spc="-375">
                <a:latin typeface="Verdana"/>
                <a:cs typeface="Verdana"/>
              </a:rPr>
              <a:t>De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65">
                <a:latin typeface="Verdana"/>
                <a:cs typeface="Verdana"/>
              </a:rPr>
              <a:t> misma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manera,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realizaron</a:t>
            </a:r>
            <a:r>
              <a:rPr dirty="0" sz="1800" spc="-350">
                <a:latin typeface="Verdana"/>
                <a:cs typeface="Verdana"/>
              </a:rPr>
              <a:t> un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esbozo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Objetivos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Metas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del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80">
                <a:latin typeface="Verdana"/>
                <a:cs typeface="Verdana"/>
              </a:rPr>
              <a:t>PEMC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ciclo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escolar  </a:t>
            </a:r>
            <a:r>
              <a:rPr dirty="0" sz="1800" spc="-325">
                <a:latin typeface="Verdana"/>
                <a:cs typeface="Verdana"/>
              </a:rPr>
              <a:t>2021-2022,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cual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consideró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elementos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cuidado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salud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bienestar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socioemocional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  </a:t>
            </a:r>
            <a:r>
              <a:rPr dirty="0" sz="1800" spc="-165">
                <a:latin typeface="Verdana"/>
                <a:cs typeface="Verdana"/>
              </a:rPr>
              <a:t>el </a:t>
            </a:r>
            <a:r>
              <a:rPr dirty="0" sz="1800" spc="-204">
                <a:latin typeface="Verdana"/>
                <a:cs typeface="Verdana"/>
              </a:rPr>
              <a:t>contexto</a:t>
            </a:r>
            <a:r>
              <a:rPr dirty="0" sz="1800" spc="-395">
                <a:latin typeface="Verdana"/>
                <a:cs typeface="Verdana"/>
              </a:rPr>
              <a:t> </a:t>
            </a:r>
            <a:r>
              <a:rPr dirty="0" sz="1800" spc="-185">
                <a:latin typeface="Verdana"/>
                <a:cs typeface="Verdana"/>
              </a:rPr>
              <a:t>escolar.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Verdana"/>
              <a:cs typeface="Verdana"/>
            </a:endParaRPr>
          </a:p>
          <a:p>
            <a:pPr marL="12700" marR="66040">
              <a:lnSpc>
                <a:spcPct val="100000"/>
              </a:lnSpc>
            </a:pPr>
            <a:r>
              <a:rPr dirty="0" sz="1800" spc="-220">
                <a:latin typeface="Verdana"/>
                <a:cs typeface="Verdana"/>
              </a:rPr>
              <a:t>Enestasesiónseretomaráesetrabajoyseintegrarálainformaciónrecabadadesdeeliniciodel  </a:t>
            </a:r>
            <a:r>
              <a:rPr dirty="0" sz="1800" spc="-245">
                <a:latin typeface="Verdana"/>
                <a:cs typeface="Verdana"/>
              </a:rPr>
              <a:t>ciclo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escolar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hacer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ajustes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o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replanteamientos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necesarios,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considerando: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los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resultados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  </a:t>
            </a:r>
            <a:r>
              <a:rPr dirty="0" sz="1800" spc="-200">
                <a:latin typeface="Verdana"/>
                <a:cs typeface="Verdana"/>
              </a:rPr>
              <a:t>la </a:t>
            </a:r>
            <a:r>
              <a:rPr dirty="0" sz="1800" spc="-235">
                <a:latin typeface="Verdana"/>
                <a:cs typeface="Verdana"/>
              </a:rPr>
              <a:t>valoración </a:t>
            </a:r>
            <a:r>
              <a:rPr dirty="0" sz="1800" spc="-240">
                <a:latin typeface="Verdana"/>
                <a:cs typeface="Verdana"/>
              </a:rPr>
              <a:t>diagnóstica </a:t>
            </a:r>
            <a:r>
              <a:rPr dirty="0" sz="1800" spc="-270">
                <a:latin typeface="Verdana"/>
                <a:cs typeface="Verdana"/>
              </a:rPr>
              <a:t>y </a:t>
            </a:r>
            <a:r>
              <a:rPr dirty="0" sz="1800" spc="-215">
                <a:latin typeface="Verdana"/>
                <a:cs typeface="Verdana"/>
              </a:rPr>
              <a:t>los </a:t>
            </a:r>
            <a:r>
              <a:rPr dirty="0" sz="1800" spc="-265">
                <a:latin typeface="Verdana"/>
                <a:cs typeface="Verdana"/>
              </a:rPr>
              <a:t>avances </a:t>
            </a:r>
            <a:r>
              <a:rPr dirty="0" sz="1800" spc="-280">
                <a:latin typeface="Verdana"/>
                <a:cs typeface="Verdana"/>
              </a:rPr>
              <a:t>en </a:t>
            </a:r>
            <a:r>
              <a:rPr dirty="0" sz="1800" spc="-200">
                <a:latin typeface="Verdana"/>
                <a:cs typeface="Verdana"/>
              </a:rPr>
              <a:t>el </a:t>
            </a:r>
            <a:r>
              <a:rPr dirty="0" sz="1800" spc="-240">
                <a:latin typeface="Verdana"/>
                <a:cs typeface="Verdana"/>
              </a:rPr>
              <a:t>Plan </a:t>
            </a:r>
            <a:r>
              <a:rPr dirty="0" sz="1800" spc="-280">
                <a:latin typeface="Verdana"/>
                <a:cs typeface="Verdana"/>
              </a:rPr>
              <a:t>de </a:t>
            </a:r>
            <a:r>
              <a:rPr dirty="0" sz="1800" spc="-235">
                <a:latin typeface="Verdana"/>
                <a:cs typeface="Verdana"/>
              </a:rPr>
              <a:t>atención, </a:t>
            </a:r>
            <a:r>
              <a:rPr dirty="0" sz="1800" spc="-200">
                <a:latin typeface="Verdana"/>
                <a:cs typeface="Verdana"/>
              </a:rPr>
              <a:t>el </a:t>
            </a:r>
            <a:r>
              <a:rPr dirty="0" sz="1800" spc="-220">
                <a:latin typeface="Verdana"/>
                <a:cs typeface="Verdana"/>
              </a:rPr>
              <a:t>cierre </a:t>
            </a:r>
            <a:r>
              <a:rPr dirty="0" sz="1800" spc="-280">
                <a:latin typeface="Verdana"/>
                <a:cs typeface="Verdana"/>
              </a:rPr>
              <a:t>de </a:t>
            </a:r>
            <a:r>
              <a:rPr dirty="0" sz="1800" spc="-220">
                <a:latin typeface="Verdana"/>
                <a:cs typeface="Verdana"/>
              </a:rPr>
              <a:t>los </a:t>
            </a:r>
            <a:r>
              <a:rPr dirty="0" sz="1800" spc="-254">
                <a:latin typeface="Verdana"/>
                <a:cs typeface="Verdana"/>
              </a:rPr>
              <a:t>procesos </a:t>
            </a:r>
            <a:r>
              <a:rPr dirty="0" sz="1800" spc="-280">
                <a:latin typeface="Verdana"/>
                <a:cs typeface="Verdana"/>
              </a:rPr>
              <a:t>de  </a:t>
            </a:r>
            <a:r>
              <a:rPr dirty="0" sz="1800" spc="-265">
                <a:latin typeface="Verdana"/>
                <a:cs typeface="Verdana"/>
              </a:rPr>
              <a:t>inscripción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 </a:t>
            </a:r>
            <a:r>
              <a:rPr dirty="0" sz="1800" spc="-265">
                <a:latin typeface="Verdana"/>
                <a:cs typeface="Verdana"/>
              </a:rPr>
              <a:t>reinscripción,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asistencia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del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alumnado,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niveles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comunicación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que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mantienen  con </a:t>
            </a:r>
            <a:r>
              <a:rPr dirty="0" sz="1800" spc="-310">
                <a:latin typeface="Verdana"/>
                <a:cs typeface="Verdana"/>
              </a:rPr>
              <a:t>sus </a:t>
            </a:r>
            <a:r>
              <a:rPr dirty="0" sz="1800" spc="-280">
                <a:latin typeface="Verdana"/>
                <a:cs typeface="Verdana"/>
              </a:rPr>
              <a:t>estudiantes, </a:t>
            </a:r>
            <a:r>
              <a:rPr dirty="0" sz="1800" spc="-295">
                <a:latin typeface="Verdana"/>
                <a:cs typeface="Verdana"/>
              </a:rPr>
              <a:t>entre </a:t>
            </a:r>
            <a:r>
              <a:rPr dirty="0" sz="1800" spc="-285">
                <a:latin typeface="Verdana"/>
                <a:cs typeface="Verdana"/>
              </a:rPr>
              <a:t>otras </a:t>
            </a:r>
            <a:r>
              <a:rPr dirty="0" sz="1800" spc="-280">
                <a:latin typeface="Verdana"/>
                <a:cs typeface="Verdana"/>
              </a:rPr>
              <a:t>situaciones </a:t>
            </a:r>
            <a:r>
              <a:rPr dirty="0" sz="1800" spc="-340">
                <a:latin typeface="Verdana"/>
                <a:cs typeface="Verdana"/>
              </a:rPr>
              <a:t>que pueden </a:t>
            </a:r>
            <a:r>
              <a:rPr dirty="0" sz="1800" spc="-315">
                <a:latin typeface="Verdana"/>
                <a:cs typeface="Verdana"/>
              </a:rPr>
              <a:t>haberse </a:t>
            </a:r>
            <a:r>
              <a:rPr dirty="0" sz="1800" spc="-335">
                <a:latin typeface="Verdana"/>
                <a:cs typeface="Verdana"/>
              </a:rPr>
              <a:t>dado </a:t>
            </a:r>
            <a:r>
              <a:rPr dirty="0" sz="1800" spc="-340">
                <a:latin typeface="Verdana"/>
                <a:cs typeface="Verdana"/>
              </a:rPr>
              <a:t>en </a:t>
            </a:r>
            <a:r>
              <a:rPr dirty="0" sz="1800" spc="-254">
                <a:latin typeface="Verdana"/>
                <a:cs typeface="Verdana"/>
              </a:rPr>
              <a:t>los </a:t>
            </a:r>
            <a:r>
              <a:rPr dirty="0" sz="1800" spc="-305">
                <a:latin typeface="Verdana"/>
                <a:cs typeface="Verdana"/>
              </a:rPr>
              <a:t>primeros </a:t>
            </a:r>
            <a:r>
              <a:rPr dirty="0" sz="1800" spc="-350">
                <a:latin typeface="Verdana"/>
                <a:cs typeface="Verdana"/>
              </a:rPr>
              <a:t>meses </a:t>
            </a:r>
            <a:r>
              <a:rPr dirty="0" sz="1800" spc="-340">
                <a:latin typeface="Verdana"/>
                <a:cs typeface="Verdana"/>
              </a:rPr>
              <a:t>de  </a:t>
            </a:r>
            <a:r>
              <a:rPr dirty="0" sz="1800" spc="-229">
                <a:latin typeface="Verdana"/>
                <a:cs typeface="Verdana"/>
              </a:rPr>
              <a:t>clases</a:t>
            </a:r>
            <a:r>
              <a:rPr dirty="0" sz="1800" spc="-434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y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que</a:t>
            </a:r>
            <a:r>
              <a:rPr dirty="0" sz="1800" spc="-44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pudieran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constituir</a:t>
            </a:r>
            <a:r>
              <a:rPr dirty="0" sz="1800" spc="-430">
                <a:latin typeface="Verdana"/>
                <a:cs typeface="Verdana"/>
              </a:rPr>
              <a:t> </a:t>
            </a:r>
            <a:r>
              <a:rPr dirty="0" sz="1800" spc="-250">
                <a:latin typeface="Verdana"/>
                <a:cs typeface="Verdana"/>
              </a:rPr>
              <a:t>problemáticas</a:t>
            </a:r>
            <a:r>
              <a:rPr dirty="0" sz="1800" spc="-43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que</a:t>
            </a:r>
            <a:r>
              <a:rPr dirty="0" sz="1800" spc="-434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deben</a:t>
            </a:r>
            <a:r>
              <a:rPr dirty="0" sz="1800" spc="-43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atender</a:t>
            </a:r>
            <a:r>
              <a:rPr dirty="0" sz="1800" spc="-430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</a:t>
            </a:r>
            <a:r>
              <a:rPr dirty="0" sz="1800" spc="-44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manera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04">
                <a:latin typeface="Verdana"/>
                <a:cs typeface="Verdana"/>
              </a:rPr>
              <a:t>prioritaria.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337435" y="455294"/>
            <a:ext cx="7451090" cy="826769"/>
            <a:chOff x="2337435" y="455294"/>
            <a:chExt cx="7451090" cy="826769"/>
          </a:xfrm>
        </p:grpSpPr>
        <p:sp>
          <p:nvSpPr>
            <p:cNvPr id="7" name="object 7"/>
            <p:cNvSpPr/>
            <p:nvPr/>
          </p:nvSpPr>
          <p:spPr>
            <a:xfrm>
              <a:off x="2590165" y="461009"/>
              <a:ext cx="7018020" cy="821055"/>
            </a:xfrm>
            <a:custGeom>
              <a:avLst/>
              <a:gdLst/>
              <a:ahLst/>
              <a:cxnLst/>
              <a:rect l="l" t="t" r="r" b="b"/>
              <a:pathLst>
                <a:path w="7018020" h="821055">
                  <a:moveTo>
                    <a:pt x="7018019" y="0"/>
                  </a:moveTo>
                  <a:lnTo>
                    <a:pt x="0" y="0"/>
                  </a:lnTo>
                  <a:lnTo>
                    <a:pt x="0" y="821055"/>
                  </a:lnTo>
                  <a:lnTo>
                    <a:pt x="7018019" y="821055"/>
                  </a:lnTo>
                  <a:lnTo>
                    <a:pt x="7018019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7435" y="458469"/>
              <a:ext cx="940435" cy="820419"/>
            </a:xfrm>
            <a:custGeom>
              <a:avLst/>
              <a:gdLst/>
              <a:ahLst/>
              <a:cxnLst/>
              <a:rect l="l" t="t" r="r" b="b"/>
              <a:pathLst>
                <a:path w="940435" h="820419">
                  <a:moveTo>
                    <a:pt x="735329" y="0"/>
                  </a:moveTo>
                  <a:lnTo>
                    <a:pt x="0" y="0"/>
                  </a:lnTo>
                  <a:lnTo>
                    <a:pt x="205104" y="820419"/>
                  </a:lnTo>
                  <a:lnTo>
                    <a:pt x="940435" y="820419"/>
                  </a:lnTo>
                  <a:lnTo>
                    <a:pt x="735329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807335" y="455294"/>
              <a:ext cx="6800850" cy="823594"/>
            </a:xfrm>
            <a:custGeom>
              <a:avLst/>
              <a:gdLst/>
              <a:ahLst/>
              <a:cxnLst/>
              <a:rect l="l" t="t" r="r" b="b"/>
              <a:pathLst>
                <a:path w="6800850" h="823594">
                  <a:moveTo>
                    <a:pt x="488950" y="3175"/>
                  </a:moveTo>
                  <a:lnTo>
                    <a:pt x="0" y="3175"/>
                  </a:lnTo>
                  <a:lnTo>
                    <a:pt x="163194" y="823594"/>
                  </a:lnTo>
                  <a:lnTo>
                    <a:pt x="651510" y="823594"/>
                  </a:lnTo>
                  <a:lnTo>
                    <a:pt x="488950" y="3175"/>
                  </a:lnTo>
                  <a:close/>
                </a:path>
                <a:path w="6800850" h="823594">
                  <a:moveTo>
                    <a:pt x="6595744" y="0"/>
                  </a:moveTo>
                  <a:lnTo>
                    <a:pt x="5860415" y="0"/>
                  </a:lnTo>
                  <a:lnTo>
                    <a:pt x="6065520" y="820419"/>
                  </a:lnTo>
                  <a:lnTo>
                    <a:pt x="6800850" y="820419"/>
                  </a:lnTo>
                  <a:lnTo>
                    <a:pt x="6595744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137650" y="455294"/>
              <a:ext cx="650875" cy="821055"/>
            </a:xfrm>
            <a:custGeom>
              <a:avLst/>
              <a:gdLst/>
              <a:ahLst/>
              <a:cxnLst/>
              <a:rect l="l" t="t" r="r" b="b"/>
              <a:pathLst>
                <a:path w="650875" h="821055">
                  <a:moveTo>
                    <a:pt x="488315" y="0"/>
                  </a:moveTo>
                  <a:lnTo>
                    <a:pt x="0" y="0"/>
                  </a:lnTo>
                  <a:lnTo>
                    <a:pt x="162559" y="821054"/>
                  </a:lnTo>
                  <a:lnTo>
                    <a:pt x="650875" y="821054"/>
                  </a:lnTo>
                  <a:lnTo>
                    <a:pt x="488315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5276215" y="403352"/>
            <a:ext cx="17468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60">
                <a:solidFill>
                  <a:srgbClr val="FFFFFF"/>
                </a:solidFill>
                <a:latin typeface="Verdana"/>
                <a:cs typeface="Verdana"/>
              </a:rPr>
              <a:t>Segundo</a:t>
            </a:r>
            <a:r>
              <a:rPr dirty="0" sz="1600" spc="-1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165">
                <a:solidFill>
                  <a:srgbClr val="FFFFFF"/>
                </a:solidFill>
                <a:latin typeface="Verdana"/>
                <a:cs typeface="Verdana"/>
              </a:rPr>
              <a:t>momento: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323715" y="652018"/>
            <a:ext cx="3651885" cy="6356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42570" marR="5080" indent="-230504">
              <a:lnSpc>
                <a:spcPct val="100000"/>
              </a:lnSpc>
              <a:spcBef>
                <a:spcPts val="105"/>
              </a:spcBef>
            </a:pPr>
            <a:r>
              <a:rPr dirty="0" sz="2000" spc="-470" b="1">
                <a:solidFill>
                  <a:srgbClr val="000000"/>
                </a:solidFill>
                <a:latin typeface="Verdana"/>
                <a:cs typeface="Verdana"/>
              </a:rPr>
              <a:t>Valoremos </a:t>
            </a:r>
            <a:r>
              <a:rPr dirty="0" sz="2000" spc="-390" b="1">
                <a:solidFill>
                  <a:srgbClr val="000000"/>
                </a:solidFill>
                <a:latin typeface="Verdana"/>
                <a:cs typeface="Verdana"/>
              </a:rPr>
              <a:t>los </a:t>
            </a:r>
            <a:r>
              <a:rPr dirty="0" sz="2000" spc="-425" b="1">
                <a:solidFill>
                  <a:srgbClr val="000000"/>
                </a:solidFill>
                <a:latin typeface="Verdana"/>
                <a:cs typeface="Verdana"/>
              </a:rPr>
              <a:t>aprendizajes </a:t>
            </a:r>
            <a:r>
              <a:rPr dirty="0" sz="2000" spc="-445" b="1">
                <a:solidFill>
                  <a:srgbClr val="000000"/>
                </a:solidFill>
                <a:latin typeface="Verdana"/>
                <a:cs typeface="Verdana"/>
              </a:rPr>
              <a:t>alcanzados  </a:t>
            </a:r>
            <a:r>
              <a:rPr dirty="0" sz="2000" spc="-260" b="1">
                <a:solidFill>
                  <a:srgbClr val="000000"/>
                </a:solidFill>
                <a:latin typeface="Verdana"/>
                <a:cs typeface="Verdana"/>
              </a:rPr>
              <a:t>yconcluyamos</a:t>
            </a:r>
            <a:r>
              <a:rPr dirty="0" sz="2000" spc="-434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000" spc="-265" b="1">
                <a:solidFill>
                  <a:srgbClr val="000000"/>
                </a:solidFill>
                <a:latin typeface="Verdana"/>
                <a:cs typeface="Verdana"/>
              </a:rPr>
              <a:t>nuestroPEMC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375650" y="2072004"/>
            <a:ext cx="3559175" cy="3290570"/>
            <a:chOff x="8375650" y="2072004"/>
            <a:chExt cx="3559175" cy="3290570"/>
          </a:xfrm>
        </p:grpSpPr>
        <p:sp>
          <p:nvSpPr>
            <p:cNvPr id="14" name="object 14"/>
            <p:cNvSpPr/>
            <p:nvPr/>
          </p:nvSpPr>
          <p:spPr>
            <a:xfrm>
              <a:off x="8375650" y="2072004"/>
              <a:ext cx="3347084" cy="32905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1156950" y="2388869"/>
              <a:ext cx="772795" cy="1925955"/>
            </a:xfrm>
            <a:custGeom>
              <a:avLst/>
              <a:gdLst/>
              <a:ahLst/>
              <a:cxnLst/>
              <a:rect l="l" t="t" r="r" b="b"/>
              <a:pathLst>
                <a:path w="772795" h="1925954">
                  <a:moveTo>
                    <a:pt x="671195" y="1863089"/>
                  </a:moveTo>
                  <a:lnTo>
                    <a:pt x="659765" y="1892299"/>
                  </a:lnTo>
                  <a:lnTo>
                    <a:pt x="654050" y="1907539"/>
                  </a:lnTo>
                  <a:lnTo>
                    <a:pt x="648334" y="1922144"/>
                  </a:lnTo>
                  <a:lnTo>
                    <a:pt x="657859" y="1925954"/>
                  </a:lnTo>
                  <a:lnTo>
                    <a:pt x="664209" y="1911349"/>
                  </a:lnTo>
                  <a:lnTo>
                    <a:pt x="669925" y="1896109"/>
                  </a:lnTo>
                  <a:lnTo>
                    <a:pt x="675640" y="1881504"/>
                  </a:lnTo>
                  <a:lnTo>
                    <a:pt x="680720" y="1866899"/>
                  </a:lnTo>
                  <a:lnTo>
                    <a:pt x="671195" y="1863089"/>
                  </a:lnTo>
                  <a:close/>
                </a:path>
                <a:path w="772795" h="1925954">
                  <a:moveTo>
                    <a:pt x="708659" y="1743074"/>
                  </a:moveTo>
                  <a:lnTo>
                    <a:pt x="704850" y="1758314"/>
                  </a:lnTo>
                  <a:lnTo>
                    <a:pt x="695959" y="1788794"/>
                  </a:lnTo>
                  <a:lnTo>
                    <a:pt x="690879" y="1803399"/>
                  </a:lnTo>
                  <a:lnTo>
                    <a:pt x="701040" y="1806574"/>
                  </a:lnTo>
                  <a:lnTo>
                    <a:pt x="705484" y="1791334"/>
                  </a:lnTo>
                  <a:lnTo>
                    <a:pt x="710565" y="1776094"/>
                  </a:lnTo>
                  <a:lnTo>
                    <a:pt x="714375" y="1760854"/>
                  </a:lnTo>
                  <a:lnTo>
                    <a:pt x="718820" y="1745614"/>
                  </a:lnTo>
                  <a:lnTo>
                    <a:pt x="708659" y="1743074"/>
                  </a:lnTo>
                  <a:close/>
                </a:path>
                <a:path w="772795" h="1925954">
                  <a:moveTo>
                    <a:pt x="736600" y="1620519"/>
                  </a:moveTo>
                  <a:lnTo>
                    <a:pt x="734059" y="1635759"/>
                  </a:lnTo>
                  <a:lnTo>
                    <a:pt x="730884" y="1650999"/>
                  </a:lnTo>
                  <a:lnTo>
                    <a:pt x="727709" y="1666874"/>
                  </a:lnTo>
                  <a:lnTo>
                    <a:pt x="723900" y="1682114"/>
                  </a:lnTo>
                  <a:lnTo>
                    <a:pt x="734059" y="1684654"/>
                  </a:lnTo>
                  <a:lnTo>
                    <a:pt x="737870" y="1668779"/>
                  </a:lnTo>
                  <a:lnTo>
                    <a:pt x="741045" y="1653539"/>
                  </a:lnTo>
                  <a:lnTo>
                    <a:pt x="744220" y="1637664"/>
                  </a:lnTo>
                  <a:lnTo>
                    <a:pt x="746759" y="1622424"/>
                  </a:lnTo>
                  <a:lnTo>
                    <a:pt x="736600" y="1620519"/>
                  </a:lnTo>
                  <a:close/>
                </a:path>
                <a:path w="772795" h="1925954">
                  <a:moveTo>
                    <a:pt x="754379" y="1496059"/>
                  </a:moveTo>
                  <a:lnTo>
                    <a:pt x="753109" y="1511299"/>
                  </a:lnTo>
                  <a:lnTo>
                    <a:pt x="751204" y="1527174"/>
                  </a:lnTo>
                  <a:lnTo>
                    <a:pt x="749300" y="1542414"/>
                  </a:lnTo>
                  <a:lnTo>
                    <a:pt x="746759" y="1558289"/>
                  </a:lnTo>
                  <a:lnTo>
                    <a:pt x="757554" y="1559559"/>
                  </a:lnTo>
                  <a:lnTo>
                    <a:pt x="759459" y="1544319"/>
                  </a:lnTo>
                  <a:lnTo>
                    <a:pt x="765175" y="1496694"/>
                  </a:lnTo>
                  <a:lnTo>
                    <a:pt x="754379" y="1496059"/>
                  </a:lnTo>
                  <a:close/>
                </a:path>
                <a:path w="772795" h="1925954">
                  <a:moveTo>
                    <a:pt x="772795" y="1370329"/>
                  </a:moveTo>
                  <a:lnTo>
                    <a:pt x="762000" y="1370329"/>
                  </a:lnTo>
                  <a:lnTo>
                    <a:pt x="761365" y="1385569"/>
                  </a:lnTo>
                  <a:lnTo>
                    <a:pt x="761365" y="1401444"/>
                  </a:lnTo>
                  <a:lnTo>
                    <a:pt x="760729" y="1417319"/>
                  </a:lnTo>
                  <a:lnTo>
                    <a:pt x="759459" y="1433194"/>
                  </a:lnTo>
                  <a:lnTo>
                    <a:pt x="770254" y="1433829"/>
                  </a:lnTo>
                  <a:lnTo>
                    <a:pt x="772795" y="1370329"/>
                  </a:lnTo>
                  <a:close/>
                </a:path>
                <a:path w="772795" h="1925954">
                  <a:moveTo>
                    <a:pt x="769620" y="1243329"/>
                  </a:moveTo>
                  <a:lnTo>
                    <a:pt x="759459" y="1243964"/>
                  </a:lnTo>
                  <a:lnTo>
                    <a:pt x="760095" y="1252219"/>
                  </a:lnTo>
                  <a:lnTo>
                    <a:pt x="760095" y="1261109"/>
                  </a:lnTo>
                  <a:lnTo>
                    <a:pt x="760729" y="1269999"/>
                  </a:lnTo>
                  <a:lnTo>
                    <a:pt x="761365" y="1285874"/>
                  </a:lnTo>
                  <a:lnTo>
                    <a:pt x="761365" y="1292859"/>
                  </a:lnTo>
                  <a:lnTo>
                    <a:pt x="762000" y="1300479"/>
                  </a:lnTo>
                  <a:lnTo>
                    <a:pt x="762000" y="1306829"/>
                  </a:lnTo>
                  <a:lnTo>
                    <a:pt x="772159" y="1306829"/>
                  </a:lnTo>
                  <a:lnTo>
                    <a:pt x="772134" y="1285874"/>
                  </a:lnTo>
                  <a:lnTo>
                    <a:pt x="771525" y="1270634"/>
                  </a:lnTo>
                  <a:lnTo>
                    <a:pt x="770212" y="1252219"/>
                  </a:lnTo>
                  <a:lnTo>
                    <a:pt x="769620" y="1243329"/>
                  </a:lnTo>
                  <a:close/>
                </a:path>
                <a:path w="772795" h="1925954">
                  <a:moveTo>
                    <a:pt x="756920" y="1117600"/>
                  </a:moveTo>
                  <a:lnTo>
                    <a:pt x="746125" y="1118869"/>
                  </a:lnTo>
                  <a:lnTo>
                    <a:pt x="748665" y="1134744"/>
                  </a:lnTo>
                  <a:lnTo>
                    <a:pt x="750570" y="1149984"/>
                  </a:lnTo>
                  <a:lnTo>
                    <a:pt x="754379" y="1181734"/>
                  </a:lnTo>
                  <a:lnTo>
                    <a:pt x="764540" y="1180464"/>
                  </a:lnTo>
                  <a:lnTo>
                    <a:pt x="758825" y="1132839"/>
                  </a:lnTo>
                  <a:lnTo>
                    <a:pt x="756920" y="1117600"/>
                  </a:lnTo>
                  <a:close/>
                </a:path>
                <a:path w="772795" h="1925954">
                  <a:moveTo>
                    <a:pt x="733425" y="993139"/>
                  </a:moveTo>
                  <a:lnTo>
                    <a:pt x="723265" y="995044"/>
                  </a:lnTo>
                  <a:lnTo>
                    <a:pt x="726440" y="1010919"/>
                  </a:lnTo>
                  <a:lnTo>
                    <a:pt x="735965" y="1056639"/>
                  </a:lnTo>
                  <a:lnTo>
                    <a:pt x="746125" y="1054734"/>
                  </a:lnTo>
                  <a:lnTo>
                    <a:pt x="743584" y="1039494"/>
                  </a:lnTo>
                  <a:lnTo>
                    <a:pt x="740409" y="1023619"/>
                  </a:lnTo>
                  <a:lnTo>
                    <a:pt x="736600" y="1008379"/>
                  </a:lnTo>
                  <a:lnTo>
                    <a:pt x="733425" y="993139"/>
                  </a:lnTo>
                  <a:close/>
                </a:path>
                <a:path w="772795" h="1925954">
                  <a:moveTo>
                    <a:pt x="700404" y="870584"/>
                  </a:moveTo>
                  <a:lnTo>
                    <a:pt x="690245" y="873759"/>
                  </a:lnTo>
                  <a:lnTo>
                    <a:pt x="694690" y="889000"/>
                  </a:lnTo>
                  <a:lnTo>
                    <a:pt x="699134" y="903604"/>
                  </a:lnTo>
                  <a:lnTo>
                    <a:pt x="708025" y="934084"/>
                  </a:lnTo>
                  <a:lnTo>
                    <a:pt x="718184" y="931544"/>
                  </a:lnTo>
                  <a:lnTo>
                    <a:pt x="700404" y="870584"/>
                  </a:lnTo>
                  <a:close/>
                </a:path>
                <a:path w="772795" h="1925954">
                  <a:moveTo>
                    <a:pt x="657225" y="751204"/>
                  </a:moveTo>
                  <a:lnTo>
                    <a:pt x="647065" y="755650"/>
                  </a:lnTo>
                  <a:lnTo>
                    <a:pt x="653415" y="770254"/>
                  </a:lnTo>
                  <a:lnTo>
                    <a:pt x="664845" y="799464"/>
                  </a:lnTo>
                  <a:lnTo>
                    <a:pt x="669925" y="814069"/>
                  </a:lnTo>
                  <a:lnTo>
                    <a:pt x="680084" y="810894"/>
                  </a:lnTo>
                  <a:lnTo>
                    <a:pt x="674370" y="795654"/>
                  </a:lnTo>
                  <a:lnTo>
                    <a:pt x="668654" y="781050"/>
                  </a:lnTo>
                  <a:lnTo>
                    <a:pt x="662940" y="765809"/>
                  </a:lnTo>
                  <a:lnTo>
                    <a:pt x="657225" y="751204"/>
                  </a:lnTo>
                  <a:close/>
                </a:path>
                <a:path w="772795" h="1925954">
                  <a:moveTo>
                    <a:pt x="604520" y="636269"/>
                  </a:moveTo>
                  <a:lnTo>
                    <a:pt x="594995" y="640714"/>
                  </a:lnTo>
                  <a:lnTo>
                    <a:pt x="601979" y="654684"/>
                  </a:lnTo>
                  <a:lnTo>
                    <a:pt x="608965" y="669289"/>
                  </a:lnTo>
                  <a:lnTo>
                    <a:pt x="615950" y="683259"/>
                  </a:lnTo>
                  <a:lnTo>
                    <a:pt x="622300" y="697864"/>
                  </a:lnTo>
                  <a:lnTo>
                    <a:pt x="631825" y="693419"/>
                  </a:lnTo>
                  <a:lnTo>
                    <a:pt x="625475" y="678814"/>
                  </a:lnTo>
                  <a:lnTo>
                    <a:pt x="618490" y="664844"/>
                  </a:lnTo>
                  <a:lnTo>
                    <a:pt x="611504" y="650239"/>
                  </a:lnTo>
                  <a:lnTo>
                    <a:pt x="604520" y="636269"/>
                  </a:lnTo>
                  <a:close/>
                </a:path>
                <a:path w="772795" h="1925954">
                  <a:moveTo>
                    <a:pt x="542925" y="525779"/>
                  </a:moveTo>
                  <a:lnTo>
                    <a:pt x="534034" y="530859"/>
                  </a:lnTo>
                  <a:lnTo>
                    <a:pt x="542290" y="544829"/>
                  </a:lnTo>
                  <a:lnTo>
                    <a:pt x="549909" y="558164"/>
                  </a:lnTo>
                  <a:lnTo>
                    <a:pt x="558165" y="571500"/>
                  </a:lnTo>
                  <a:lnTo>
                    <a:pt x="565784" y="585469"/>
                  </a:lnTo>
                  <a:lnTo>
                    <a:pt x="574675" y="580389"/>
                  </a:lnTo>
                  <a:lnTo>
                    <a:pt x="567054" y="566419"/>
                  </a:lnTo>
                  <a:lnTo>
                    <a:pt x="558800" y="552450"/>
                  </a:lnTo>
                  <a:lnTo>
                    <a:pt x="551179" y="539114"/>
                  </a:lnTo>
                  <a:lnTo>
                    <a:pt x="542925" y="525779"/>
                  </a:lnTo>
                  <a:close/>
                </a:path>
                <a:path w="772795" h="1925954">
                  <a:moveTo>
                    <a:pt x="472440" y="420369"/>
                  </a:moveTo>
                  <a:lnTo>
                    <a:pt x="463550" y="426719"/>
                  </a:lnTo>
                  <a:lnTo>
                    <a:pt x="473075" y="439419"/>
                  </a:lnTo>
                  <a:lnTo>
                    <a:pt x="481965" y="452119"/>
                  </a:lnTo>
                  <a:lnTo>
                    <a:pt x="490854" y="465454"/>
                  </a:lnTo>
                  <a:lnTo>
                    <a:pt x="499745" y="478154"/>
                  </a:lnTo>
                  <a:lnTo>
                    <a:pt x="508634" y="472439"/>
                  </a:lnTo>
                  <a:lnTo>
                    <a:pt x="499745" y="459104"/>
                  </a:lnTo>
                  <a:lnTo>
                    <a:pt x="490854" y="446404"/>
                  </a:lnTo>
                  <a:lnTo>
                    <a:pt x="481329" y="433069"/>
                  </a:lnTo>
                  <a:lnTo>
                    <a:pt x="472440" y="420369"/>
                  </a:lnTo>
                  <a:close/>
                </a:path>
                <a:path w="772795" h="1925954">
                  <a:moveTo>
                    <a:pt x="393065" y="321309"/>
                  </a:moveTo>
                  <a:lnTo>
                    <a:pt x="385445" y="328294"/>
                  </a:lnTo>
                  <a:lnTo>
                    <a:pt x="415925" y="364489"/>
                  </a:lnTo>
                  <a:lnTo>
                    <a:pt x="425450" y="376554"/>
                  </a:lnTo>
                  <a:lnTo>
                    <a:pt x="433704" y="370204"/>
                  </a:lnTo>
                  <a:lnTo>
                    <a:pt x="424179" y="357504"/>
                  </a:lnTo>
                  <a:lnTo>
                    <a:pt x="403859" y="333375"/>
                  </a:lnTo>
                  <a:lnTo>
                    <a:pt x="393065" y="321309"/>
                  </a:lnTo>
                  <a:close/>
                </a:path>
                <a:path w="772795" h="1925954">
                  <a:moveTo>
                    <a:pt x="306704" y="229234"/>
                  </a:moveTo>
                  <a:lnTo>
                    <a:pt x="299084" y="236854"/>
                  </a:lnTo>
                  <a:lnTo>
                    <a:pt x="310515" y="247650"/>
                  </a:lnTo>
                  <a:lnTo>
                    <a:pt x="321309" y="259079"/>
                  </a:lnTo>
                  <a:lnTo>
                    <a:pt x="343534" y="281304"/>
                  </a:lnTo>
                  <a:lnTo>
                    <a:pt x="351154" y="274319"/>
                  </a:lnTo>
                  <a:lnTo>
                    <a:pt x="339725" y="262889"/>
                  </a:lnTo>
                  <a:lnTo>
                    <a:pt x="318134" y="240029"/>
                  </a:lnTo>
                  <a:lnTo>
                    <a:pt x="306704" y="229234"/>
                  </a:lnTo>
                  <a:close/>
                </a:path>
                <a:path w="772795" h="1925954">
                  <a:moveTo>
                    <a:pt x="212725" y="144779"/>
                  </a:moveTo>
                  <a:lnTo>
                    <a:pt x="205740" y="152400"/>
                  </a:lnTo>
                  <a:lnTo>
                    <a:pt x="229870" y="172719"/>
                  </a:lnTo>
                  <a:lnTo>
                    <a:pt x="253365" y="193675"/>
                  </a:lnTo>
                  <a:lnTo>
                    <a:pt x="260350" y="186054"/>
                  </a:lnTo>
                  <a:lnTo>
                    <a:pt x="248920" y="175259"/>
                  </a:lnTo>
                  <a:lnTo>
                    <a:pt x="212725" y="144779"/>
                  </a:lnTo>
                  <a:close/>
                </a:path>
                <a:path w="772795" h="1925954">
                  <a:moveTo>
                    <a:pt x="111759" y="67944"/>
                  </a:moveTo>
                  <a:lnTo>
                    <a:pt x="106045" y="76834"/>
                  </a:lnTo>
                  <a:lnTo>
                    <a:pt x="131445" y="94614"/>
                  </a:lnTo>
                  <a:lnTo>
                    <a:pt x="156845" y="113664"/>
                  </a:lnTo>
                  <a:lnTo>
                    <a:pt x="163195" y="105409"/>
                  </a:lnTo>
                  <a:lnTo>
                    <a:pt x="125095" y="76834"/>
                  </a:lnTo>
                  <a:lnTo>
                    <a:pt x="111759" y="67944"/>
                  </a:lnTo>
                  <a:close/>
                </a:path>
                <a:path w="772795" h="1925954">
                  <a:moveTo>
                    <a:pt x="5715" y="0"/>
                  </a:moveTo>
                  <a:lnTo>
                    <a:pt x="0" y="8889"/>
                  </a:lnTo>
                  <a:lnTo>
                    <a:pt x="13970" y="17144"/>
                  </a:lnTo>
                  <a:lnTo>
                    <a:pt x="53975" y="41909"/>
                  </a:lnTo>
                  <a:lnTo>
                    <a:pt x="59690" y="33019"/>
                  </a:lnTo>
                  <a:lnTo>
                    <a:pt x="46354" y="24764"/>
                  </a:lnTo>
                  <a:lnTo>
                    <a:pt x="32384" y="16509"/>
                  </a:lnTo>
                  <a:lnTo>
                    <a:pt x="5715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1156950" y="2388869"/>
              <a:ext cx="772795" cy="1925955"/>
            </a:xfrm>
            <a:custGeom>
              <a:avLst/>
              <a:gdLst/>
              <a:ahLst/>
              <a:cxnLst/>
              <a:rect l="l" t="t" r="r" b="b"/>
              <a:pathLst>
                <a:path w="772795" h="1925954">
                  <a:moveTo>
                    <a:pt x="657859" y="1925954"/>
                  </a:moveTo>
                  <a:lnTo>
                    <a:pt x="648334" y="1922144"/>
                  </a:lnTo>
                  <a:lnTo>
                    <a:pt x="654050" y="1907539"/>
                  </a:lnTo>
                  <a:lnTo>
                    <a:pt x="659765" y="1892299"/>
                  </a:lnTo>
                  <a:lnTo>
                    <a:pt x="665479" y="1877694"/>
                  </a:lnTo>
                  <a:lnTo>
                    <a:pt x="671195" y="1863089"/>
                  </a:lnTo>
                  <a:lnTo>
                    <a:pt x="680720" y="1866899"/>
                  </a:lnTo>
                  <a:lnTo>
                    <a:pt x="675640" y="1881504"/>
                  </a:lnTo>
                  <a:lnTo>
                    <a:pt x="669925" y="1896109"/>
                  </a:lnTo>
                  <a:lnTo>
                    <a:pt x="664209" y="1911349"/>
                  </a:lnTo>
                  <a:lnTo>
                    <a:pt x="657859" y="1925954"/>
                  </a:lnTo>
                  <a:close/>
                </a:path>
                <a:path w="772795" h="1925954">
                  <a:moveTo>
                    <a:pt x="701040" y="1806574"/>
                  </a:moveTo>
                  <a:lnTo>
                    <a:pt x="690879" y="1803399"/>
                  </a:lnTo>
                  <a:lnTo>
                    <a:pt x="695959" y="1788794"/>
                  </a:lnTo>
                  <a:lnTo>
                    <a:pt x="700404" y="1773554"/>
                  </a:lnTo>
                  <a:lnTo>
                    <a:pt x="704850" y="1758314"/>
                  </a:lnTo>
                  <a:lnTo>
                    <a:pt x="708659" y="1743074"/>
                  </a:lnTo>
                  <a:lnTo>
                    <a:pt x="718820" y="1745614"/>
                  </a:lnTo>
                  <a:lnTo>
                    <a:pt x="714375" y="1760854"/>
                  </a:lnTo>
                  <a:lnTo>
                    <a:pt x="710565" y="1776094"/>
                  </a:lnTo>
                  <a:lnTo>
                    <a:pt x="705484" y="1791334"/>
                  </a:lnTo>
                  <a:lnTo>
                    <a:pt x="701040" y="1806574"/>
                  </a:lnTo>
                  <a:close/>
                </a:path>
                <a:path w="772795" h="1925954">
                  <a:moveTo>
                    <a:pt x="734059" y="1684654"/>
                  </a:moveTo>
                  <a:lnTo>
                    <a:pt x="723900" y="1682114"/>
                  </a:lnTo>
                  <a:lnTo>
                    <a:pt x="727709" y="1666874"/>
                  </a:lnTo>
                  <a:lnTo>
                    <a:pt x="730884" y="1650999"/>
                  </a:lnTo>
                  <a:lnTo>
                    <a:pt x="734059" y="1635759"/>
                  </a:lnTo>
                  <a:lnTo>
                    <a:pt x="736600" y="1620519"/>
                  </a:lnTo>
                  <a:lnTo>
                    <a:pt x="746759" y="1622424"/>
                  </a:lnTo>
                  <a:lnTo>
                    <a:pt x="744220" y="1637664"/>
                  </a:lnTo>
                  <a:lnTo>
                    <a:pt x="741045" y="1653539"/>
                  </a:lnTo>
                  <a:lnTo>
                    <a:pt x="737870" y="1668779"/>
                  </a:lnTo>
                  <a:lnTo>
                    <a:pt x="734059" y="1684654"/>
                  </a:lnTo>
                  <a:close/>
                </a:path>
                <a:path w="772795" h="1925954">
                  <a:moveTo>
                    <a:pt x="757554" y="1559559"/>
                  </a:moveTo>
                  <a:lnTo>
                    <a:pt x="746759" y="1558289"/>
                  </a:lnTo>
                  <a:lnTo>
                    <a:pt x="749300" y="1542414"/>
                  </a:lnTo>
                  <a:lnTo>
                    <a:pt x="751204" y="1527174"/>
                  </a:lnTo>
                  <a:lnTo>
                    <a:pt x="753109" y="1511299"/>
                  </a:lnTo>
                  <a:lnTo>
                    <a:pt x="754379" y="1496059"/>
                  </a:lnTo>
                  <a:lnTo>
                    <a:pt x="765175" y="1496694"/>
                  </a:lnTo>
                  <a:lnTo>
                    <a:pt x="763270" y="1512569"/>
                  </a:lnTo>
                  <a:lnTo>
                    <a:pt x="761365" y="1528444"/>
                  </a:lnTo>
                  <a:lnTo>
                    <a:pt x="759459" y="1544319"/>
                  </a:lnTo>
                  <a:lnTo>
                    <a:pt x="757554" y="1559559"/>
                  </a:lnTo>
                  <a:close/>
                </a:path>
                <a:path w="772795" h="1925954">
                  <a:moveTo>
                    <a:pt x="770254" y="1433829"/>
                  </a:moveTo>
                  <a:lnTo>
                    <a:pt x="759459" y="1433194"/>
                  </a:lnTo>
                  <a:lnTo>
                    <a:pt x="760729" y="1417319"/>
                  </a:lnTo>
                  <a:lnTo>
                    <a:pt x="761365" y="1401444"/>
                  </a:lnTo>
                  <a:lnTo>
                    <a:pt x="761365" y="1385569"/>
                  </a:lnTo>
                  <a:lnTo>
                    <a:pt x="762000" y="1370329"/>
                  </a:lnTo>
                  <a:lnTo>
                    <a:pt x="772795" y="1370329"/>
                  </a:lnTo>
                  <a:lnTo>
                    <a:pt x="772159" y="1386204"/>
                  </a:lnTo>
                  <a:lnTo>
                    <a:pt x="771525" y="1402079"/>
                  </a:lnTo>
                  <a:lnTo>
                    <a:pt x="770890" y="1417954"/>
                  </a:lnTo>
                  <a:lnTo>
                    <a:pt x="770254" y="1433829"/>
                  </a:lnTo>
                  <a:close/>
                </a:path>
                <a:path w="772795" h="1925954">
                  <a:moveTo>
                    <a:pt x="772159" y="1306829"/>
                  </a:moveTo>
                  <a:lnTo>
                    <a:pt x="762000" y="1306829"/>
                  </a:lnTo>
                  <a:lnTo>
                    <a:pt x="762000" y="1300479"/>
                  </a:lnTo>
                  <a:lnTo>
                    <a:pt x="761365" y="1293494"/>
                  </a:lnTo>
                  <a:lnTo>
                    <a:pt x="761365" y="1286509"/>
                  </a:lnTo>
                  <a:lnTo>
                    <a:pt x="761365" y="1279524"/>
                  </a:lnTo>
                  <a:lnTo>
                    <a:pt x="760729" y="1270634"/>
                  </a:lnTo>
                  <a:lnTo>
                    <a:pt x="760095" y="1261744"/>
                  </a:lnTo>
                  <a:lnTo>
                    <a:pt x="760095" y="1252854"/>
                  </a:lnTo>
                  <a:lnTo>
                    <a:pt x="759459" y="1243964"/>
                  </a:lnTo>
                  <a:lnTo>
                    <a:pt x="769620" y="1243329"/>
                  </a:lnTo>
                  <a:lnTo>
                    <a:pt x="770254" y="1252219"/>
                  </a:lnTo>
                  <a:lnTo>
                    <a:pt x="770890" y="1261109"/>
                  </a:lnTo>
                  <a:lnTo>
                    <a:pt x="770890" y="1269999"/>
                  </a:lnTo>
                  <a:lnTo>
                    <a:pt x="771525" y="1278889"/>
                  </a:lnTo>
                  <a:lnTo>
                    <a:pt x="771525" y="1285874"/>
                  </a:lnTo>
                  <a:lnTo>
                    <a:pt x="772159" y="1292859"/>
                  </a:lnTo>
                  <a:lnTo>
                    <a:pt x="772159" y="1299844"/>
                  </a:lnTo>
                  <a:lnTo>
                    <a:pt x="772159" y="1306829"/>
                  </a:lnTo>
                  <a:close/>
                </a:path>
                <a:path w="772795" h="1925954">
                  <a:moveTo>
                    <a:pt x="754379" y="1181734"/>
                  </a:moveTo>
                  <a:lnTo>
                    <a:pt x="752475" y="1165859"/>
                  </a:lnTo>
                  <a:lnTo>
                    <a:pt x="750570" y="1149984"/>
                  </a:lnTo>
                  <a:lnTo>
                    <a:pt x="748665" y="1134744"/>
                  </a:lnTo>
                  <a:lnTo>
                    <a:pt x="746125" y="1118869"/>
                  </a:lnTo>
                  <a:lnTo>
                    <a:pt x="756920" y="1117600"/>
                  </a:lnTo>
                  <a:lnTo>
                    <a:pt x="758825" y="1132839"/>
                  </a:lnTo>
                  <a:lnTo>
                    <a:pt x="760729" y="1148714"/>
                  </a:lnTo>
                  <a:lnTo>
                    <a:pt x="762634" y="1164589"/>
                  </a:lnTo>
                  <a:lnTo>
                    <a:pt x="764540" y="1180464"/>
                  </a:lnTo>
                  <a:lnTo>
                    <a:pt x="754379" y="1181734"/>
                  </a:lnTo>
                  <a:close/>
                </a:path>
                <a:path w="772795" h="1925954">
                  <a:moveTo>
                    <a:pt x="735965" y="1056639"/>
                  </a:moveTo>
                  <a:lnTo>
                    <a:pt x="732790" y="1041400"/>
                  </a:lnTo>
                  <a:lnTo>
                    <a:pt x="729615" y="1026159"/>
                  </a:lnTo>
                  <a:lnTo>
                    <a:pt x="726440" y="1010919"/>
                  </a:lnTo>
                  <a:lnTo>
                    <a:pt x="723265" y="995044"/>
                  </a:lnTo>
                  <a:lnTo>
                    <a:pt x="733425" y="993139"/>
                  </a:lnTo>
                  <a:lnTo>
                    <a:pt x="736600" y="1008379"/>
                  </a:lnTo>
                  <a:lnTo>
                    <a:pt x="740409" y="1023619"/>
                  </a:lnTo>
                  <a:lnTo>
                    <a:pt x="743584" y="1039494"/>
                  </a:lnTo>
                  <a:lnTo>
                    <a:pt x="746125" y="1054734"/>
                  </a:lnTo>
                  <a:lnTo>
                    <a:pt x="735965" y="1056639"/>
                  </a:lnTo>
                  <a:close/>
                </a:path>
                <a:path w="772795" h="1925954">
                  <a:moveTo>
                    <a:pt x="708025" y="934084"/>
                  </a:moveTo>
                  <a:lnTo>
                    <a:pt x="703579" y="918844"/>
                  </a:lnTo>
                  <a:lnTo>
                    <a:pt x="699134" y="903604"/>
                  </a:lnTo>
                  <a:lnTo>
                    <a:pt x="694690" y="889000"/>
                  </a:lnTo>
                  <a:lnTo>
                    <a:pt x="690245" y="873759"/>
                  </a:lnTo>
                  <a:lnTo>
                    <a:pt x="700404" y="870584"/>
                  </a:lnTo>
                  <a:lnTo>
                    <a:pt x="704850" y="885825"/>
                  </a:lnTo>
                  <a:lnTo>
                    <a:pt x="709295" y="901064"/>
                  </a:lnTo>
                  <a:lnTo>
                    <a:pt x="713740" y="916304"/>
                  </a:lnTo>
                  <a:lnTo>
                    <a:pt x="718184" y="931544"/>
                  </a:lnTo>
                  <a:lnTo>
                    <a:pt x="708025" y="934084"/>
                  </a:lnTo>
                  <a:close/>
                </a:path>
                <a:path w="772795" h="1925954">
                  <a:moveTo>
                    <a:pt x="669925" y="814069"/>
                  </a:moveTo>
                  <a:lnTo>
                    <a:pt x="664845" y="799464"/>
                  </a:lnTo>
                  <a:lnTo>
                    <a:pt x="659129" y="784859"/>
                  </a:lnTo>
                  <a:lnTo>
                    <a:pt x="653415" y="770254"/>
                  </a:lnTo>
                  <a:lnTo>
                    <a:pt x="647065" y="755650"/>
                  </a:lnTo>
                  <a:lnTo>
                    <a:pt x="657225" y="751204"/>
                  </a:lnTo>
                  <a:lnTo>
                    <a:pt x="662940" y="765809"/>
                  </a:lnTo>
                  <a:lnTo>
                    <a:pt x="668654" y="781050"/>
                  </a:lnTo>
                  <a:lnTo>
                    <a:pt x="674370" y="795654"/>
                  </a:lnTo>
                  <a:lnTo>
                    <a:pt x="680084" y="810894"/>
                  </a:lnTo>
                  <a:lnTo>
                    <a:pt x="669925" y="814069"/>
                  </a:lnTo>
                  <a:close/>
                </a:path>
                <a:path w="772795" h="1925954">
                  <a:moveTo>
                    <a:pt x="622300" y="697864"/>
                  </a:moveTo>
                  <a:lnTo>
                    <a:pt x="615950" y="683259"/>
                  </a:lnTo>
                  <a:lnTo>
                    <a:pt x="608965" y="669289"/>
                  </a:lnTo>
                  <a:lnTo>
                    <a:pt x="601979" y="654684"/>
                  </a:lnTo>
                  <a:lnTo>
                    <a:pt x="594995" y="640714"/>
                  </a:lnTo>
                  <a:lnTo>
                    <a:pt x="604520" y="636269"/>
                  </a:lnTo>
                  <a:lnTo>
                    <a:pt x="611504" y="650239"/>
                  </a:lnTo>
                  <a:lnTo>
                    <a:pt x="618490" y="664844"/>
                  </a:lnTo>
                  <a:lnTo>
                    <a:pt x="625475" y="678814"/>
                  </a:lnTo>
                  <a:lnTo>
                    <a:pt x="631825" y="693419"/>
                  </a:lnTo>
                  <a:lnTo>
                    <a:pt x="622300" y="697864"/>
                  </a:lnTo>
                  <a:close/>
                </a:path>
                <a:path w="772795" h="1925954">
                  <a:moveTo>
                    <a:pt x="565784" y="585469"/>
                  </a:moveTo>
                  <a:lnTo>
                    <a:pt x="558165" y="571500"/>
                  </a:lnTo>
                  <a:lnTo>
                    <a:pt x="549909" y="558164"/>
                  </a:lnTo>
                  <a:lnTo>
                    <a:pt x="542290" y="544829"/>
                  </a:lnTo>
                  <a:lnTo>
                    <a:pt x="534034" y="530859"/>
                  </a:lnTo>
                  <a:lnTo>
                    <a:pt x="542925" y="525779"/>
                  </a:lnTo>
                  <a:lnTo>
                    <a:pt x="551179" y="539114"/>
                  </a:lnTo>
                  <a:lnTo>
                    <a:pt x="558800" y="552450"/>
                  </a:lnTo>
                  <a:lnTo>
                    <a:pt x="567054" y="566419"/>
                  </a:lnTo>
                  <a:lnTo>
                    <a:pt x="574675" y="580389"/>
                  </a:lnTo>
                  <a:lnTo>
                    <a:pt x="565784" y="585469"/>
                  </a:lnTo>
                  <a:close/>
                </a:path>
                <a:path w="772795" h="1925954">
                  <a:moveTo>
                    <a:pt x="499745" y="478154"/>
                  </a:moveTo>
                  <a:lnTo>
                    <a:pt x="490854" y="465454"/>
                  </a:lnTo>
                  <a:lnTo>
                    <a:pt x="481965" y="452119"/>
                  </a:lnTo>
                  <a:lnTo>
                    <a:pt x="473075" y="439419"/>
                  </a:lnTo>
                  <a:lnTo>
                    <a:pt x="463550" y="426719"/>
                  </a:lnTo>
                  <a:lnTo>
                    <a:pt x="472440" y="420369"/>
                  </a:lnTo>
                  <a:lnTo>
                    <a:pt x="481329" y="433069"/>
                  </a:lnTo>
                  <a:lnTo>
                    <a:pt x="490854" y="446404"/>
                  </a:lnTo>
                  <a:lnTo>
                    <a:pt x="499745" y="459104"/>
                  </a:lnTo>
                  <a:lnTo>
                    <a:pt x="508634" y="472439"/>
                  </a:lnTo>
                  <a:lnTo>
                    <a:pt x="499745" y="478154"/>
                  </a:lnTo>
                  <a:close/>
                </a:path>
                <a:path w="772795" h="1925954">
                  <a:moveTo>
                    <a:pt x="425450" y="376554"/>
                  </a:moveTo>
                  <a:lnTo>
                    <a:pt x="415925" y="364489"/>
                  </a:lnTo>
                  <a:lnTo>
                    <a:pt x="405765" y="352425"/>
                  </a:lnTo>
                  <a:lnTo>
                    <a:pt x="395604" y="340359"/>
                  </a:lnTo>
                  <a:lnTo>
                    <a:pt x="385445" y="328294"/>
                  </a:lnTo>
                  <a:lnTo>
                    <a:pt x="424179" y="357504"/>
                  </a:lnTo>
                  <a:lnTo>
                    <a:pt x="433704" y="370204"/>
                  </a:lnTo>
                  <a:lnTo>
                    <a:pt x="425450" y="376554"/>
                  </a:lnTo>
                  <a:close/>
                </a:path>
                <a:path w="772795" h="1925954">
                  <a:moveTo>
                    <a:pt x="343534" y="281304"/>
                  </a:moveTo>
                  <a:lnTo>
                    <a:pt x="332740" y="270509"/>
                  </a:lnTo>
                  <a:lnTo>
                    <a:pt x="321309" y="259079"/>
                  </a:lnTo>
                  <a:lnTo>
                    <a:pt x="310515" y="247650"/>
                  </a:lnTo>
                  <a:lnTo>
                    <a:pt x="299084" y="236854"/>
                  </a:lnTo>
                  <a:lnTo>
                    <a:pt x="306704" y="229234"/>
                  </a:lnTo>
                  <a:lnTo>
                    <a:pt x="318134" y="240029"/>
                  </a:lnTo>
                  <a:lnTo>
                    <a:pt x="328929" y="251459"/>
                  </a:lnTo>
                  <a:lnTo>
                    <a:pt x="339725" y="262889"/>
                  </a:lnTo>
                  <a:lnTo>
                    <a:pt x="351154" y="274319"/>
                  </a:lnTo>
                  <a:lnTo>
                    <a:pt x="343534" y="281304"/>
                  </a:lnTo>
                  <a:close/>
                </a:path>
                <a:path w="772795" h="1925954">
                  <a:moveTo>
                    <a:pt x="253365" y="193675"/>
                  </a:moveTo>
                  <a:lnTo>
                    <a:pt x="241934" y="183514"/>
                  </a:lnTo>
                  <a:lnTo>
                    <a:pt x="229870" y="172719"/>
                  </a:lnTo>
                  <a:lnTo>
                    <a:pt x="217804" y="162559"/>
                  </a:lnTo>
                  <a:lnTo>
                    <a:pt x="205740" y="152400"/>
                  </a:lnTo>
                  <a:lnTo>
                    <a:pt x="212725" y="144779"/>
                  </a:lnTo>
                  <a:lnTo>
                    <a:pt x="224790" y="154939"/>
                  </a:lnTo>
                  <a:lnTo>
                    <a:pt x="236854" y="165100"/>
                  </a:lnTo>
                  <a:lnTo>
                    <a:pt x="248920" y="175259"/>
                  </a:lnTo>
                  <a:lnTo>
                    <a:pt x="260350" y="186054"/>
                  </a:lnTo>
                  <a:lnTo>
                    <a:pt x="253365" y="193675"/>
                  </a:lnTo>
                  <a:close/>
                </a:path>
                <a:path w="772795" h="1925954">
                  <a:moveTo>
                    <a:pt x="156845" y="113664"/>
                  </a:moveTo>
                  <a:lnTo>
                    <a:pt x="144145" y="104139"/>
                  </a:lnTo>
                  <a:lnTo>
                    <a:pt x="131445" y="94614"/>
                  </a:lnTo>
                  <a:lnTo>
                    <a:pt x="118745" y="85725"/>
                  </a:lnTo>
                  <a:lnTo>
                    <a:pt x="106045" y="76834"/>
                  </a:lnTo>
                  <a:lnTo>
                    <a:pt x="111759" y="67944"/>
                  </a:lnTo>
                  <a:lnTo>
                    <a:pt x="125095" y="76834"/>
                  </a:lnTo>
                  <a:lnTo>
                    <a:pt x="137795" y="86359"/>
                  </a:lnTo>
                  <a:lnTo>
                    <a:pt x="150495" y="95884"/>
                  </a:lnTo>
                  <a:lnTo>
                    <a:pt x="163195" y="105409"/>
                  </a:lnTo>
                  <a:lnTo>
                    <a:pt x="156845" y="113664"/>
                  </a:lnTo>
                  <a:close/>
                </a:path>
                <a:path w="772795" h="1925954">
                  <a:moveTo>
                    <a:pt x="53975" y="41909"/>
                  </a:moveTo>
                  <a:lnTo>
                    <a:pt x="40640" y="33654"/>
                  </a:lnTo>
                  <a:lnTo>
                    <a:pt x="27304" y="25400"/>
                  </a:lnTo>
                  <a:lnTo>
                    <a:pt x="13970" y="17144"/>
                  </a:lnTo>
                  <a:lnTo>
                    <a:pt x="0" y="8889"/>
                  </a:lnTo>
                  <a:lnTo>
                    <a:pt x="5715" y="0"/>
                  </a:lnTo>
                  <a:lnTo>
                    <a:pt x="19050" y="8254"/>
                  </a:lnTo>
                  <a:lnTo>
                    <a:pt x="32384" y="16509"/>
                  </a:lnTo>
                  <a:lnTo>
                    <a:pt x="46354" y="24764"/>
                  </a:lnTo>
                  <a:lnTo>
                    <a:pt x="59690" y="33019"/>
                  </a:lnTo>
                  <a:lnTo>
                    <a:pt x="53975" y="41909"/>
                  </a:lnTo>
                  <a:close/>
                </a:path>
              </a:pathLst>
            </a:custGeom>
            <a:ln w="9525">
              <a:solidFill>
                <a:srgbClr val="BC945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1066779" y="2326639"/>
              <a:ext cx="723265" cy="2075180"/>
            </a:xfrm>
            <a:custGeom>
              <a:avLst/>
              <a:gdLst/>
              <a:ahLst/>
              <a:cxnLst/>
              <a:rect l="l" t="t" r="r" b="b"/>
              <a:pathLst>
                <a:path w="723265" h="2075179">
                  <a:moveTo>
                    <a:pt x="60960" y="0"/>
                  </a:moveTo>
                  <a:lnTo>
                    <a:pt x="0" y="17145"/>
                  </a:lnTo>
                  <a:lnTo>
                    <a:pt x="20954" y="76835"/>
                  </a:lnTo>
                  <a:lnTo>
                    <a:pt x="31115" y="73025"/>
                  </a:lnTo>
                  <a:lnTo>
                    <a:pt x="13970" y="24130"/>
                  </a:lnTo>
                  <a:lnTo>
                    <a:pt x="63500" y="10160"/>
                  </a:lnTo>
                  <a:lnTo>
                    <a:pt x="60960" y="0"/>
                  </a:lnTo>
                  <a:close/>
                </a:path>
                <a:path w="723265" h="2075179">
                  <a:moveTo>
                    <a:pt x="713740" y="2042160"/>
                  </a:moveTo>
                  <a:lnTo>
                    <a:pt x="710565" y="2049145"/>
                  </a:lnTo>
                  <a:lnTo>
                    <a:pt x="706754" y="2056130"/>
                  </a:lnTo>
                  <a:lnTo>
                    <a:pt x="703579" y="2063115"/>
                  </a:lnTo>
                  <a:lnTo>
                    <a:pt x="700404" y="2070735"/>
                  </a:lnTo>
                  <a:lnTo>
                    <a:pt x="709929" y="2075180"/>
                  </a:lnTo>
                  <a:lnTo>
                    <a:pt x="713104" y="2068195"/>
                  </a:lnTo>
                  <a:lnTo>
                    <a:pt x="716279" y="2060575"/>
                  </a:lnTo>
                  <a:lnTo>
                    <a:pt x="720090" y="2053590"/>
                  </a:lnTo>
                  <a:lnTo>
                    <a:pt x="723265" y="2046605"/>
                  </a:lnTo>
                  <a:lnTo>
                    <a:pt x="713740" y="204216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1062017" y="2321877"/>
              <a:ext cx="73025" cy="863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1742102" y="4341177"/>
              <a:ext cx="86994" cy="730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75920" y="6507353"/>
            <a:ext cx="401701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5" b="1">
                <a:latin typeface="Carlito"/>
                <a:cs typeface="Carlito"/>
              </a:rPr>
              <a:t>Segundo momento. </a:t>
            </a:r>
            <a:r>
              <a:rPr dirty="0" sz="1600" spc="-25" b="1">
                <a:solidFill>
                  <a:srgbClr val="FFFFFF"/>
                </a:solidFill>
                <a:latin typeface="Carlito"/>
                <a:cs typeface="Carlito"/>
              </a:rPr>
              <a:t>Valoremos </a:t>
            </a:r>
            <a:r>
              <a:rPr dirty="0" sz="1600" b="1">
                <a:solidFill>
                  <a:srgbClr val="FFFFFF"/>
                </a:solidFill>
                <a:latin typeface="Carlito"/>
                <a:cs typeface="Carlito"/>
              </a:rPr>
              <a:t>los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 aprendizajes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12534"/>
            <a:ext cx="12192000" cy="545465"/>
            <a:chOff x="0" y="6312534"/>
            <a:chExt cx="12192000" cy="545465"/>
          </a:xfrm>
        </p:grpSpPr>
        <p:sp>
          <p:nvSpPr>
            <p:cNvPr id="3" name="object 3"/>
            <p:cNvSpPr/>
            <p:nvPr/>
          </p:nvSpPr>
          <p:spPr>
            <a:xfrm>
              <a:off x="0" y="6312534"/>
              <a:ext cx="12192000" cy="545465"/>
            </a:xfrm>
            <a:custGeom>
              <a:avLst/>
              <a:gdLst/>
              <a:ahLst/>
              <a:cxnLst/>
              <a:rect l="l" t="t" r="r" b="b"/>
              <a:pathLst>
                <a:path w="12192000" h="545465">
                  <a:moveTo>
                    <a:pt x="12192000" y="0"/>
                  </a:moveTo>
                  <a:lnTo>
                    <a:pt x="0" y="0"/>
                  </a:lnTo>
                  <a:lnTo>
                    <a:pt x="0" y="545464"/>
                  </a:lnTo>
                  <a:lnTo>
                    <a:pt x="12192000" y="54546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1779" y="6400164"/>
              <a:ext cx="4231005" cy="369570"/>
            </a:xfrm>
            <a:custGeom>
              <a:avLst/>
              <a:gdLst/>
              <a:ahLst/>
              <a:cxnLst/>
              <a:rect l="l" t="t" r="r" b="b"/>
              <a:pathLst>
                <a:path w="4231005" h="369570">
                  <a:moveTo>
                    <a:pt x="4217670" y="0"/>
                  </a:moveTo>
                  <a:lnTo>
                    <a:pt x="18415" y="0"/>
                  </a:lnTo>
                  <a:lnTo>
                    <a:pt x="11430" y="1270"/>
                  </a:lnTo>
                  <a:lnTo>
                    <a:pt x="5715" y="5080"/>
                  </a:lnTo>
                  <a:lnTo>
                    <a:pt x="1905" y="11430"/>
                  </a:lnTo>
                  <a:lnTo>
                    <a:pt x="0" y="18415"/>
                  </a:lnTo>
                  <a:lnTo>
                    <a:pt x="0" y="351155"/>
                  </a:lnTo>
                  <a:lnTo>
                    <a:pt x="1905" y="358140"/>
                  </a:lnTo>
                  <a:lnTo>
                    <a:pt x="5715" y="363855"/>
                  </a:lnTo>
                  <a:lnTo>
                    <a:pt x="11430" y="367665"/>
                  </a:lnTo>
                  <a:lnTo>
                    <a:pt x="18415" y="369570"/>
                  </a:lnTo>
                  <a:lnTo>
                    <a:pt x="4212590" y="369570"/>
                  </a:lnTo>
                  <a:lnTo>
                    <a:pt x="4220210" y="367665"/>
                  </a:lnTo>
                  <a:lnTo>
                    <a:pt x="4225925" y="363855"/>
                  </a:lnTo>
                  <a:lnTo>
                    <a:pt x="4229735" y="358140"/>
                  </a:lnTo>
                  <a:lnTo>
                    <a:pt x="4231005" y="351155"/>
                  </a:lnTo>
                  <a:lnTo>
                    <a:pt x="4231005" y="13335"/>
                  </a:lnTo>
                  <a:lnTo>
                    <a:pt x="4229100" y="8890"/>
                  </a:lnTo>
                  <a:lnTo>
                    <a:pt x="4225925" y="5080"/>
                  </a:lnTo>
                  <a:lnTo>
                    <a:pt x="4222115" y="1905"/>
                  </a:lnTo>
                  <a:lnTo>
                    <a:pt x="421767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347103" y="1095057"/>
            <a:ext cx="3377565" cy="4904740"/>
            <a:chOff x="347103" y="1095057"/>
            <a:chExt cx="3377565" cy="4904740"/>
          </a:xfrm>
        </p:grpSpPr>
        <p:sp>
          <p:nvSpPr>
            <p:cNvPr id="6" name="object 6"/>
            <p:cNvSpPr/>
            <p:nvPr/>
          </p:nvSpPr>
          <p:spPr>
            <a:xfrm>
              <a:off x="347103" y="3148712"/>
              <a:ext cx="2786863" cy="222681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84175" y="3147694"/>
              <a:ext cx="2712720" cy="21526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028189" y="4746624"/>
              <a:ext cx="1696085" cy="97980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520439" y="1131569"/>
              <a:ext cx="0" cy="4832985"/>
            </a:xfrm>
            <a:custGeom>
              <a:avLst/>
              <a:gdLst/>
              <a:ahLst/>
              <a:cxnLst/>
              <a:rect l="l" t="t" r="r" b="b"/>
              <a:pathLst>
                <a:path w="0" h="4832985">
                  <a:moveTo>
                    <a:pt x="0" y="0"/>
                  </a:moveTo>
                  <a:lnTo>
                    <a:pt x="0" y="4832984"/>
                  </a:lnTo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504564" y="1099819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5">
                  <a:moveTo>
                    <a:pt x="24130" y="0"/>
                  </a:moveTo>
                  <a:lnTo>
                    <a:pt x="6985" y="0"/>
                  </a:lnTo>
                  <a:lnTo>
                    <a:pt x="0" y="6984"/>
                  </a:lnTo>
                  <a:lnTo>
                    <a:pt x="0" y="24129"/>
                  </a:lnTo>
                  <a:lnTo>
                    <a:pt x="6985" y="31114"/>
                  </a:lnTo>
                  <a:lnTo>
                    <a:pt x="24130" y="31114"/>
                  </a:lnTo>
                  <a:lnTo>
                    <a:pt x="31114" y="24129"/>
                  </a:lnTo>
                  <a:lnTo>
                    <a:pt x="31114" y="6984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504564" y="1099819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5">
                  <a:moveTo>
                    <a:pt x="15239" y="0"/>
                  </a:moveTo>
                  <a:lnTo>
                    <a:pt x="24130" y="0"/>
                  </a:lnTo>
                  <a:lnTo>
                    <a:pt x="31114" y="6984"/>
                  </a:lnTo>
                  <a:lnTo>
                    <a:pt x="31114" y="15239"/>
                  </a:lnTo>
                  <a:lnTo>
                    <a:pt x="31114" y="24129"/>
                  </a:lnTo>
                  <a:lnTo>
                    <a:pt x="24130" y="31114"/>
                  </a:lnTo>
                  <a:lnTo>
                    <a:pt x="15239" y="31114"/>
                  </a:lnTo>
                  <a:lnTo>
                    <a:pt x="6985" y="31114"/>
                  </a:lnTo>
                  <a:lnTo>
                    <a:pt x="0" y="24129"/>
                  </a:lnTo>
                  <a:lnTo>
                    <a:pt x="0" y="15239"/>
                  </a:lnTo>
                  <a:lnTo>
                    <a:pt x="0" y="6984"/>
                  </a:lnTo>
                  <a:lnTo>
                    <a:pt x="6985" y="0"/>
                  </a:lnTo>
                  <a:lnTo>
                    <a:pt x="15239" y="0"/>
                  </a:lnTo>
                  <a:close/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504564" y="5963919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24130" y="0"/>
                  </a:moveTo>
                  <a:lnTo>
                    <a:pt x="6985" y="0"/>
                  </a:lnTo>
                  <a:lnTo>
                    <a:pt x="0" y="6984"/>
                  </a:lnTo>
                  <a:lnTo>
                    <a:pt x="0" y="24129"/>
                  </a:lnTo>
                  <a:lnTo>
                    <a:pt x="6985" y="31114"/>
                  </a:lnTo>
                  <a:lnTo>
                    <a:pt x="24130" y="31114"/>
                  </a:lnTo>
                  <a:lnTo>
                    <a:pt x="31114" y="24129"/>
                  </a:lnTo>
                  <a:lnTo>
                    <a:pt x="31114" y="6984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504564" y="5963919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15239" y="31114"/>
                  </a:moveTo>
                  <a:lnTo>
                    <a:pt x="6985" y="31114"/>
                  </a:lnTo>
                  <a:lnTo>
                    <a:pt x="0" y="24129"/>
                  </a:lnTo>
                  <a:lnTo>
                    <a:pt x="0" y="15239"/>
                  </a:lnTo>
                  <a:lnTo>
                    <a:pt x="0" y="6984"/>
                  </a:lnTo>
                  <a:lnTo>
                    <a:pt x="6985" y="0"/>
                  </a:lnTo>
                  <a:lnTo>
                    <a:pt x="15239" y="0"/>
                  </a:lnTo>
                  <a:lnTo>
                    <a:pt x="24130" y="0"/>
                  </a:lnTo>
                  <a:lnTo>
                    <a:pt x="31114" y="6984"/>
                  </a:lnTo>
                  <a:lnTo>
                    <a:pt x="31114" y="15239"/>
                  </a:lnTo>
                  <a:lnTo>
                    <a:pt x="31114" y="24129"/>
                  </a:lnTo>
                  <a:lnTo>
                    <a:pt x="24130" y="31114"/>
                  </a:lnTo>
                  <a:lnTo>
                    <a:pt x="15239" y="31114"/>
                  </a:lnTo>
                  <a:close/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967232" y="441832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6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972" y="2601594"/>
            <a:ext cx="27171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400" b="1">
                <a:latin typeface="Verdana"/>
                <a:cs typeface="Verdana"/>
              </a:rPr>
              <a:t>Observen </a:t>
            </a:r>
            <a:r>
              <a:rPr dirty="0" sz="1600" spc="-235">
                <a:latin typeface="Verdana"/>
                <a:cs typeface="Verdana"/>
              </a:rPr>
              <a:t>el </a:t>
            </a:r>
            <a:r>
              <a:rPr dirty="0" sz="1600" spc="-285">
                <a:latin typeface="Verdana"/>
                <a:cs typeface="Verdana"/>
              </a:rPr>
              <a:t>video </a:t>
            </a:r>
            <a:r>
              <a:rPr dirty="0" sz="1600" spc="-280">
                <a:latin typeface="Verdana"/>
                <a:cs typeface="Verdana"/>
              </a:rPr>
              <a:t>Educación</a:t>
            </a:r>
            <a:r>
              <a:rPr dirty="0" sz="1600" spc="-165">
                <a:latin typeface="Verdana"/>
                <a:cs typeface="Verdana"/>
              </a:rPr>
              <a:t> </a:t>
            </a:r>
            <a:r>
              <a:rPr dirty="0" sz="1600" spc="-270">
                <a:latin typeface="Verdana"/>
                <a:cs typeface="Verdana"/>
              </a:rPr>
              <a:t>Inclusiva.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369822" y="450850"/>
            <a:ext cx="949071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85" b="1">
                <a:solidFill>
                  <a:srgbClr val="000000"/>
                </a:solidFill>
                <a:latin typeface="Verdana"/>
                <a:cs typeface="Verdana"/>
              </a:rPr>
              <a:t>Lograr</a:t>
            </a:r>
            <a:r>
              <a:rPr dirty="0" spc="-44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325" b="1">
                <a:solidFill>
                  <a:srgbClr val="000000"/>
                </a:solidFill>
                <a:latin typeface="Verdana"/>
                <a:cs typeface="Verdana"/>
              </a:rPr>
              <a:t>que</a:t>
            </a:r>
            <a:r>
              <a:rPr dirty="0" spc="-43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300" b="1">
                <a:solidFill>
                  <a:srgbClr val="000000"/>
                </a:solidFill>
                <a:latin typeface="Verdana"/>
                <a:cs typeface="Verdana"/>
              </a:rPr>
              <a:t>ninguna</a:t>
            </a:r>
            <a:r>
              <a:rPr dirty="0" spc="-43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260" b="1">
                <a:solidFill>
                  <a:srgbClr val="000000"/>
                </a:solidFill>
                <a:latin typeface="Verdana"/>
                <a:cs typeface="Verdana"/>
              </a:rPr>
              <a:t>niña,</a:t>
            </a:r>
            <a:r>
              <a:rPr dirty="0" spc="-44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285" b="1">
                <a:solidFill>
                  <a:srgbClr val="000000"/>
                </a:solidFill>
                <a:latin typeface="Verdana"/>
                <a:cs typeface="Verdana"/>
              </a:rPr>
              <a:t>niño</a:t>
            </a:r>
            <a:r>
              <a:rPr dirty="0" spc="-43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320" b="1">
                <a:solidFill>
                  <a:srgbClr val="000000"/>
                </a:solidFill>
                <a:latin typeface="Verdana"/>
                <a:cs typeface="Verdana"/>
              </a:rPr>
              <a:t>o</a:t>
            </a:r>
            <a:r>
              <a:rPr dirty="0" spc="-434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280" b="1">
                <a:solidFill>
                  <a:srgbClr val="000000"/>
                </a:solidFill>
                <a:latin typeface="Verdana"/>
                <a:cs typeface="Verdana"/>
              </a:rPr>
              <a:t>adolescente</a:t>
            </a:r>
            <a:r>
              <a:rPr dirty="0" spc="-434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290" b="1">
                <a:solidFill>
                  <a:srgbClr val="000000"/>
                </a:solidFill>
                <a:latin typeface="Verdana"/>
                <a:cs typeface="Verdana"/>
              </a:rPr>
              <a:t>se</a:t>
            </a:r>
            <a:r>
              <a:rPr dirty="0" spc="-44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320" b="1">
                <a:solidFill>
                  <a:srgbClr val="000000"/>
                </a:solidFill>
                <a:latin typeface="Verdana"/>
                <a:cs typeface="Verdana"/>
              </a:rPr>
              <a:t>quede</a:t>
            </a:r>
            <a:r>
              <a:rPr dirty="0" spc="-43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270" b="1">
                <a:solidFill>
                  <a:srgbClr val="000000"/>
                </a:solidFill>
                <a:latin typeface="Verdana"/>
                <a:cs typeface="Verdana"/>
              </a:rPr>
              <a:t>atrás</a:t>
            </a:r>
            <a:r>
              <a:rPr dirty="0" spc="-43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320" b="1">
                <a:solidFill>
                  <a:srgbClr val="000000"/>
                </a:solidFill>
                <a:latin typeface="Verdana"/>
                <a:cs typeface="Verdana"/>
              </a:rPr>
              <a:t>o</a:t>
            </a:r>
            <a:r>
              <a:rPr dirty="0" spc="-45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275" b="1">
                <a:solidFill>
                  <a:srgbClr val="000000"/>
                </a:solidFill>
                <a:latin typeface="Verdana"/>
                <a:cs typeface="Verdana"/>
              </a:rPr>
              <a:t>fuera</a:t>
            </a:r>
            <a:r>
              <a:rPr dirty="0" spc="-43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320" b="1">
                <a:solidFill>
                  <a:srgbClr val="000000"/>
                </a:solidFill>
                <a:latin typeface="Verdana"/>
                <a:cs typeface="Verdana"/>
              </a:rPr>
              <a:t>de</a:t>
            </a:r>
            <a:r>
              <a:rPr dirty="0" spc="-44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245" b="1">
                <a:solidFill>
                  <a:srgbClr val="000000"/>
                </a:solidFill>
                <a:latin typeface="Verdana"/>
                <a:cs typeface="Verdana"/>
              </a:rPr>
              <a:t>las</a:t>
            </a:r>
            <a:r>
              <a:rPr dirty="0" spc="-43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285" b="1">
                <a:solidFill>
                  <a:srgbClr val="000000"/>
                </a:solidFill>
                <a:latin typeface="Verdana"/>
                <a:cs typeface="Verdana"/>
              </a:rPr>
              <a:t>oportunidades</a:t>
            </a:r>
            <a:r>
              <a:rPr dirty="0" spc="-434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315" b="1">
                <a:solidFill>
                  <a:srgbClr val="000000"/>
                </a:solidFill>
                <a:latin typeface="Verdana"/>
                <a:cs typeface="Verdana"/>
              </a:rPr>
              <a:t>de</a:t>
            </a:r>
            <a:r>
              <a:rPr dirty="0" spc="-43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275" b="1">
                <a:solidFill>
                  <a:srgbClr val="000000"/>
                </a:solidFill>
                <a:latin typeface="Verdana"/>
                <a:cs typeface="Verdana"/>
              </a:rPr>
              <a:t>aprendizaje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948429" y="1150365"/>
            <a:ext cx="44456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4">
                <a:latin typeface="Verdana"/>
                <a:cs typeface="Verdana"/>
              </a:rPr>
              <a:t>De</a:t>
            </a:r>
            <a:r>
              <a:rPr dirty="0" sz="1800" spc="-135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acuerdo</a:t>
            </a:r>
            <a:r>
              <a:rPr dirty="0" sz="1800" spc="-120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con</a:t>
            </a:r>
            <a:r>
              <a:rPr dirty="0" sz="1800" spc="-120">
                <a:latin typeface="Verdana"/>
                <a:cs typeface="Verdana"/>
              </a:rPr>
              <a:t> </a:t>
            </a:r>
            <a:r>
              <a:rPr dirty="0" sz="1800" spc="-165">
                <a:latin typeface="Verdana"/>
                <a:cs typeface="Verdana"/>
              </a:rPr>
              <a:t>lo</a:t>
            </a:r>
            <a:r>
              <a:rPr dirty="0" sz="1800" spc="-12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que</a:t>
            </a:r>
            <a:r>
              <a:rPr dirty="0" sz="1800" spc="-130">
                <a:latin typeface="Verdana"/>
                <a:cs typeface="Verdana"/>
              </a:rPr>
              <a:t> </a:t>
            </a:r>
            <a:r>
              <a:rPr dirty="0" sz="1800" spc="-204">
                <a:latin typeface="Verdana"/>
                <a:cs typeface="Verdana"/>
              </a:rPr>
              <a:t>se</a:t>
            </a:r>
            <a:r>
              <a:rPr dirty="0" sz="1800" spc="-120">
                <a:latin typeface="Verdana"/>
                <a:cs typeface="Verdana"/>
              </a:rPr>
              <a:t> </a:t>
            </a:r>
            <a:r>
              <a:rPr dirty="0" sz="1800" spc="-225">
                <a:latin typeface="Verdana"/>
                <a:cs typeface="Verdana"/>
              </a:rPr>
              <a:t>menciona</a:t>
            </a:r>
            <a:r>
              <a:rPr dirty="0" sz="1800" spc="-12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en</a:t>
            </a:r>
            <a:r>
              <a:rPr dirty="0" sz="1800" spc="-120">
                <a:latin typeface="Verdana"/>
                <a:cs typeface="Verdana"/>
              </a:rPr>
              <a:t> </a:t>
            </a:r>
            <a:r>
              <a:rPr dirty="0" sz="1800" spc="-165">
                <a:latin typeface="Verdana"/>
                <a:cs typeface="Verdana"/>
              </a:rPr>
              <a:t>el</a:t>
            </a:r>
            <a:r>
              <a:rPr dirty="0" sz="1800" spc="-120">
                <a:latin typeface="Verdana"/>
                <a:cs typeface="Verdana"/>
              </a:rPr>
              <a:t> </a:t>
            </a:r>
            <a:r>
              <a:rPr dirty="0" sz="1800" spc="-195">
                <a:latin typeface="Verdana"/>
                <a:cs typeface="Verdana"/>
              </a:rPr>
              <a:t>video: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0141" y="3644265"/>
            <a:ext cx="7892415" cy="2226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95" b="1">
                <a:latin typeface="Verdana"/>
                <a:cs typeface="Verdana"/>
              </a:rPr>
              <a:t>Reﬂexionen</a:t>
            </a:r>
            <a:r>
              <a:rPr dirty="0" sz="1800" spc="-295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60"/>
              </a:spcBef>
            </a:pPr>
            <a:r>
              <a:rPr dirty="0" sz="1800" spc="-350">
                <a:latin typeface="Verdana"/>
                <a:cs typeface="Verdana"/>
              </a:rPr>
              <a:t>¿Qué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Barreras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Aprendizaje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Participación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identiﬁcan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su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escuela?,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¿de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qué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50">
                <a:latin typeface="Verdana"/>
                <a:cs typeface="Verdana"/>
              </a:rPr>
              <a:t>manera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estas  </a:t>
            </a:r>
            <a:r>
              <a:rPr dirty="0" sz="1800" spc="-245">
                <a:latin typeface="Verdana"/>
                <a:cs typeface="Verdana"/>
              </a:rPr>
              <a:t>barreras afectan </a:t>
            </a:r>
            <a:r>
              <a:rPr dirty="0" sz="1800" spc="-220">
                <a:latin typeface="Verdana"/>
                <a:cs typeface="Verdana"/>
              </a:rPr>
              <a:t>las </a:t>
            </a:r>
            <a:r>
              <a:rPr dirty="0" sz="1800" spc="-254">
                <a:latin typeface="Verdana"/>
                <a:cs typeface="Verdana"/>
              </a:rPr>
              <a:t>oportunidades </a:t>
            </a:r>
            <a:r>
              <a:rPr dirty="0" sz="1800" spc="-285">
                <a:latin typeface="Verdana"/>
                <a:cs typeface="Verdana"/>
              </a:rPr>
              <a:t>de </a:t>
            </a:r>
            <a:r>
              <a:rPr dirty="0" sz="1800" spc="-245">
                <a:latin typeface="Verdana"/>
                <a:cs typeface="Verdana"/>
              </a:rPr>
              <a:t>aprendizaje </a:t>
            </a:r>
            <a:r>
              <a:rPr dirty="0" sz="1800" spc="-280">
                <a:latin typeface="Verdana"/>
                <a:cs typeface="Verdana"/>
              </a:rPr>
              <a:t>de </a:t>
            </a:r>
            <a:r>
              <a:rPr dirty="0" sz="1800" spc="-220">
                <a:latin typeface="Verdana"/>
                <a:cs typeface="Verdana"/>
              </a:rPr>
              <a:t>las </a:t>
            </a:r>
            <a:r>
              <a:rPr dirty="0" sz="1800" spc="-285">
                <a:latin typeface="Verdana"/>
                <a:cs typeface="Verdana"/>
              </a:rPr>
              <a:t>NNA?, </a:t>
            </a:r>
            <a:r>
              <a:rPr dirty="0" sz="1800" spc="-275">
                <a:latin typeface="Verdana"/>
                <a:cs typeface="Verdana"/>
              </a:rPr>
              <a:t>¿qué </a:t>
            </a:r>
            <a:r>
              <a:rPr dirty="0" sz="1800" spc="-245">
                <a:latin typeface="Verdana"/>
                <a:cs typeface="Verdana"/>
              </a:rPr>
              <a:t>acciones </a:t>
            </a:r>
            <a:r>
              <a:rPr dirty="0" sz="1800" spc="-210">
                <a:latin typeface="Verdana"/>
                <a:cs typeface="Verdana"/>
              </a:rPr>
              <a:t>realizar </a:t>
            </a:r>
            <a:r>
              <a:rPr dirty="0" sz="1800" spc="-260">
                <a:latin typeface="Verdana"/>
                <a:cs typeface="Verdana"/>
              </a:rPr>
              <a:t>para  </a:t>
            </a:r>
            <a:r>
              <a:rPr dirty="0" sz="1800" spc="-185">
                <a:latin typeface="Verdana"/>
                <a:cs typeface="Verdana"/>
              </a:rPr>
              <a:t>eliminarlas?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Verdana"/>
              <a:cs typeface="Verdana"/>
            </a:endParaRPr>
          </a:p>
          <a:p>
            <a:pPr algn="just" marL="12700" marR="132080">
              <a:lnSpc>
                <a:spcPct val="100000"/>
              </a:lnSpc>
              <a:spcBef>
                <a:spcPts val="5"/>
              </a:spcBef>
            </a:pPr>
            <a:r>
              <a:rPr dirty="0" sz="1800" spc="-400" b="1">
                <a:latin typeface="Verdana"/>
                <a:cs typeface="Verdana"/>
              </a:rPr>
              <a:t>Tengan</a:t>
            </a:r>
            <a:r>
              <a:rPr dirty="0" sz="1800" spc="-380" b="1">
                <a:latin typeface="Verdana"/>
                <a:cs typeface="Verdana"/>
              </a:rPr>
              <a:t> </a:t>
            </a:r>
            <a:r>
              <a:rPr dirty="0" sz="1800" spc="-375" b="1">
                <a:latin typeface="Verdana"/>
                <a:cs typeface="Verdana"/>
              </a:rPr>
              <a:t>en</a:t>
            </a:r>
            <a:r>
              <a:rPr dirty="0" sz="1800" spc="-335" b="1">
                <a:latin typeface="Verdana"/>
                <a:cs typeface="Verdana"/>
              </a:rPr>
              <a:t> </a:t>
            </a:r>
            <a:r>
              <a:rPr dirty="0" sz="1800" spc="-390" b="1">
                <a:latin typeface="Verdana"/>
                <a:cs typeface="Verdana"/>
              </a:rPr>
              <a:t>mente</a:t>
            </a:r>
            <a:r>
              <a:rPr dirty="0" sz="1800" spc="-335" b="1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sus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reﬂexiones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sobre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365">
                <a:latin typeface="Verdana"/>
                <a:cs typeface="Verdana"/>
              </a:rPr>
              <a:t>BAP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presentes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su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escuela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acciones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que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pueden  </a:t>
            </a:r>
            <a:r>
              <a:rPr dirty="0" sz="1800" spc="-320">
                <a:latin typeface="Verdana"/>
                <a:cs typeface="Verdana"/>
              </a:rPr>
              <a:t>implementar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eliminarlas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garantizar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derecho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educación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todas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50">
                <a:latin typeface="Verdana"/>
                <a:cs typeface="Verdana"/>
              </a:rPr>
              <a:t>NNA,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al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revisar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  </a:t>
            </a:r>
            <a:r>
              <a:rPr dirty="0" sz="1800" spc="-240">
                <a:latin typeface="Verdana"/>
                <a:cs typeface="Verdana"/>
              </a:rPr>
              <a:t>resultados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aprendizaje</a:t>
            </a:r>
            <a:r>
              <a:rPr dirty="0" sz="1800" spc="-450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sus</a:t>
            </a:r>
            <a:r>
              <a:rPr dirty="0" sz="1800" spc="-445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estudiantes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y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195">
                <a:latin typeface="Verdana"/>
                <a:cs typeface="Verdana"/>
              </a:rPr>
              <a:t>al</a:t>
            </a:r>
            <a:r>
              <a:rPr dirty="0" sz="1800" spc="-450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deﬁnir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los</a:t>
            </a:r>
            <a:r>
              <a:rPr dirty="0" sz="1800" spc="-450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Objetivos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y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las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Metas</a:t>
            </a:r>
            <a:r>
              <a:rPr dirty="0" sz="1800" spc="-445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del</a:t>
            </a:r>
            <a:r>
              <a:rPr dirty="0" sz="1800" spc="-45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PEMC.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19910" y="760730"/>
            <a:ext cx="8599551" cy="1701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90975" y="1546860"/>
            <a:ext cx="7788021" cy="19329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375920" y="6507353"/>
            <a:ext cx="401701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5" b="1">
                <a:latin typeface="Carlito"/>
                <a:cs typeface="Carlito"/>
              </a:rPr>
              <a:t>Segundo momento. </a:t>
            </a:r>
            <a:r>
              <a:rPr dirty="0" sz="1600" spc="-25" b="1">
                <a:solidFill>
                  <a:srgbClr val="FFFFFF"/>
                </a:solidFill>
                <a:latin typeface="Carlito"/>
                <a:cs typeface="Carlito"/>
              </a:rPr>
              <a:t>Valoremos </a:t>
            </a:r>
            <a:r>
              <a:rPr dirty="0" sz="1600" b="1">
                <a:solidFill>
                  <a:srgbClr val="FFFFFF"/>
                </a:solidFill>
                <a:latin typeface="Carlito"/>
                <a:cs typeface="Carlito"/>
              </a:rPr>
              <a:t>los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 aprendizajes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12534"/>
            <a:ext cx="12192000" cy="545465"/>
            <a:chOff x="0" y="6312534"/>
            <a:chExt cx="12192000" cy="545465"/>
          </a:xfrm>
        </p:grpSpPr>
        <p:sp>
          <p:nvSpPr>
            <p:cNvPr id="3" name="object 3"/>
            <p:cNvSpPr/>
            <p:nvPr/>
          </p:nvSpPr>
          <p:spPr>
            <a:xfrm>
              <a:off x="0" y="6312534"/>
              <a:ext cx="12192000" cy="545465"/>
            </a:xfrm>
            <a:custGeom>
              <a:avLst/>
              <a:gdLst/>
              <a:ahLst/>
              <a:cxnLst/>
              <a:rect l="l" t="t" r="r" b="b"/>
              <a:pathLst>
                <a:path w="12192000" h="545465">
                  <a:moveTo>
                    <a:pt x="12192000" y="0"/>
                  </a:moveTo>
                  <a:lnTo>
                    <a:pt x="0" y="0"/>
                  </a:lnTo>
                  <a:lnTo>
                    <a:pt x="0" y="545464"/>
                  </a:lnTo>
                  <a:lnTo>
                    <a:pt x="12192000" y="54546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1779" y="6400164"/>
              <a:ext cx="4231005" cy="369570"/>
            </a:xfrm>
            <a:custGeom>
              <a:avLst/>
              <a:gdLst/>
              <a:ahLst/>
              <a:cxnLst/>
              <a:rect l="l" t="t" r="r" b="b"/>
              <a:pathLst>
                <a:path w="4231005" h="369570">
                  <a:moveTo>
                    <a:pt x="4217670" y="0"/>
                  </a:moveTo>
                  <a:lnTo>
                    <a:pt x="18415" y="0"/>
                  </a:lnTo>
                  <a:lnTo>
                    <a:pt x="11430" y="1270"/>
                  </a:lnTo>
                  <a:lnTo>
                    <a:pt x="5715" y="5080"/>
                  </a:lnTo>
                  <a:lnTo>
                    <a:pt x="1905" y="11430"/>
                  </a:lnTo>
                  <a:lnTo>
                    <a:pt x="0" y="18415"/>
                  </a:lnTo>
                  <a:lnTo>
                    <a:pt x="0" y="351155"/>
                  </a:lnTo>
                  <a:lnTo>
                    <a:pt x="1905" y="358140"/>
                  </a:lnTo>
                  <a:lnTo>
                    <a:pt x="5715" y="363855"/>
                  </a:lnTo>
                  <a:lnTo>
                    <a:pt x="11430" y="367665"/>
                  </a:lnTo>
                  <a:lnTo>
                    <a:pt x="18415" y="369570"/>
                  </a:lnTo>
                  <a:lnTo>
                    <a:pt x="4212590" y="369570"/>
                  </a:lnTo>
                  <a:lnTo>
                    <a:pt x="4220210" y="367665"/>
                  </a:lnTo>
                  <a:lnTo>
                    <a:pt x="4225925" y="363855"/>
                  </a:lnTo>
                  <a:lnTo>
                    <a:pt x="4229735" y="358140"/>
                  </a:lnTo>
                  <a:lnTo>
                    <a:pt x="4231005" y="351155"/>
                  </a:lnTo>
                  <a:lnTo>
                    <a:pt x="4231005" y="13335"/>
                  </a:lnTo>
                  <a:lnTo>
                    <a:pt x="4229100" y="8890"/>
                  </a:lnTo>
                  <a:lnTo>
                    <a:pt x="4225925" y="5080"/>
                  </a:lnTo>
                  <a:lnTo>
                    <a:pt x="4222115" y="1905"/>
                  </a:lnTo>
                  <a:lnTo>
                    <a:pt x="421767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1920994" y="760730"/>
            <a:ext cx="8204694" cy="116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502022" y="521081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8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69278" y="1392682"/>
            <a:ext cx="552386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315" b="1">
                <a:latin typeface="Verdana"/>
                <a:cs typeface="Verdana"/>
              </a:rPr>
              <a:t>Analicen</a:t>
            </a:r>
            <a:r>
              <a:rPr dirty="0" sz="1800" spc="-315">
                <a:latin typeface="Verdana"/>
                <a:cs typeface="Verdana"/>
              </a:rPr>
              <a:t>,</a:t>
            </a:r>
            <a:r>
              <a:rPr dirty="0" sz="1800" spc="-39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equipos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por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grado,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ciclo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o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asignatura,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los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baseline="1543" sz="2700" spc="-427">
                <a:latin typeface="Verdana"/>
                <a:cs typeface="Verdana"/>
              </a:rPr>
              <a:t>resultados</a:t>
            </a:r>
            <a:r>
              <a:rPr dirty="0" baseline="1543" sz="2700" spc="-577">
                <a:latin typeface="Verdana"/>
                <a:cs typeface="Verdana"/>
              </a:rPr>
              <a:t> </a:t>
            </a:r>
            <a:r>
              <a:rPr dirty="0" baseline="1543" sz="2700" spc="-502">
                <a:latin typeface="Verdana"/>
                <a:cs typeface="Verdana"/>
              </a:rPr>
              <a:t>de</a:t>
            </a:r>
            <a:r>
              <a:rPr dirty="0" baseline="1543" sz="2700" spc="-555">
                <a:latin typeface="Verdana"/>
                <a:cs typeface="Verdana"/>
              </a:rPr>
              <a:t> </a:t>
            </a:r>
            <a:r>
              <a:rPr dirty="0" baseline="1543" sz="2700" spc="-359">
                <a:latin typeface="Verdana"/>
                <a:cs typeface="Verdana"/>
              </a:rPr>
              <a:t>la  </a:t>
            </a:r>
            <a:r>
              <a:rPr dirty="0" sz="1800" spc="-285">
                <a:latin typeface="Verdana"/>
                <a:cs typeface="Verdana"/>
              </a:rPr>
              <a:t>valoración</a:t>
            </a:r>
            <a:r>
              <a:rPr dirty="0" sz="1800" spc="-39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diagnóstica</a:t>
            </a:r>
            <a:r>
              <a:rPr dirty="0" sz="1800" spc="-39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que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presentaron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9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330" b="1">
                <a:latin typeface="Verdana"/>
                <a:cs typeface="Verdana"/>
              </a:rPr>
              <a:t>actividad</a:t>
            </a:r>
            <a:r>
              <a:rPr dirty="0" sz="1800" spc="-145" b="1">
                <a:latin typeface="Verdana"/>
                <a:cs typeface="Verdana"/>
              </a:rPr>
              <a:t> </a:t>
            </a:r>
            <a:r>
              <a:rPr dirty="0" baseline="1543" sz="2700" spc="-284" b="1">
                <a:latin typeface="Verdana"/>
                <a:cs typeface="Verdana"/>
              </a:rPr>
              <a:t>7</a:t>
            </a:r>
            <a:r>
              <a:rPr dirty="0" baseline="1543" sz="2700" spc="-284">
                <a:latin typeface="Verdana"/>
                <a:cs typeface="Verdana"/>
              </a:rPr>
              <a:t>apartirdelo  </a:t>
            </a:r>
            <a:r>
              <a:rPr dirty="0" sz="1800" spc="-190">
                <a:latin typeface="Verdana"/>
                <a:cs typeface="Verdana"/>
              </a:rPr>
              <a:t>siguiente: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72842" y="450850"/>
            <a:ext cx="686879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25" b="1">
                <a:solidFill>
                  <a:srgbClr val="000000"/>
                </a:solidFill>
                <a:latin typeface="Verdana"/>
                <a:cs typeface="Verdana"/>
              </a:rPr>
              <a:t>¿En </a:t>
            </a:r>
            <a:r>
              <a:rPr dirty="0" spc="-445" b="1">
                <a:solidFill>
                  <a:srgbClr val="000000"/>
                </a:solidFill>
                <a:latin typeface="Verdana"/>
                <a:cs typeface="Verdana"/>
              </a:rPr>
              <a:t>qué </a:t>
            </a:r>
            <a:r>
              <a:rPr dirty="0" spc="-365" b="1">
                <a:solidFill>
                  <a:srgbClr val="000000"/>
                </a:solidFill>
                <a:latin typeface="Verdana"/>
                <a:cs typeface="Verdana"/>
              </a:rPr>
              <a:t>situación </a:t>
            </a:r>
            <a:r>
              <a:rPr dirty="0" spc="-400" b="1">
                <a:solidFill>
                  <a:srgbClr val="000000"/>
                </a:solidFill>
                <a:latin typeface="Verdana"/>
                <a:cs typeface="Verdana"/>
              </a:rPr>
              <a:t>se </a:t>
            </a:r>
            <a:r>
              <a:rPr dirty="0" spc="-409" b="1">
                <a:solidFill>
                  <a:srgbClr val="000000"/>
                </a:solidFill>
                <a:latin typeface="Verdana"/>
                <a:cs typeface="Verdana"/>
              </a:rPr>
              <a:t>encuentran </a:t>
            </a:r>
            <a:r>
              <a:rPr dirty="0" spc="-345" b="1">
                <a:solidFill>
                  <a:srgbClr val="000000"/>
                </a:solidFill>
                <a:latin typeface="Verdana"/>
                <a:cs typeface="Verdana"/>
              </a:rPr>
              <a:t>los </a:t>
            </a:r>
            <a:r>
              <a:rPr dirty="0" spc="-385" b="1">
                <a:solidFill>
                  <a:srgbClr val="000000"/>
                </a:solidFill>
                <a:latin typeface="Verdana"/>
                <a:cs typeface="Verdana"/>
              </a:rPr>
              <a:t>aprendizajes </a:t>
            </a:r>
            <a:r>
              <a:rPr dirty="0" spc="-434" b="1">
                <a:solidFill>
                  <a:srgbClr val="000000"/>
                </a:solidFill>
                <a:latin typeface="Verdana"/>
                <a:cs typeface="Verdana"/>
              </a:rPr>
              <a:t>de </a:t>
            </a:r>
            <a:r>
              <a:rPr dirty="0" spc="-390" b="1">
                <a:solidFill>
                  <a:srgbClr val="000000"/>
                </a:solidFill>
                <a:latin typeface="Verdana"/>
                <a:cs typeface="Verdana"/>
              </a:rPr>
              <a:t>nuestras </a:t>
            </a:r>
            <a:r>
              <a:rPr dirty="0" spc="-434" b="1">
                <a:solidFill>
                  <a:srgbClr val="000000"/>
                </a:solidFill>
                <a:latin typeface="Verdana"/>
                <a:cs typeface="Verdana"/>
              </a:rPr>
              <a:t>alumnas </a:t>
            </a:r>
            <a:r>
              <a:rPr dirty="0" spc="-415" b="1">
                <a:solidFill>
                  <a:srgbClr val="000000"/>
                </a:solidFill>
                <a:latin typeface="Verdana"/>
                <a:cs typeface="Verdana"/>
              </a:rPr>
              <a:t>y</a:t>
            </a:r>
            <a:r>
              <a:rPr dirty="0" spc="-26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430" b="1">
                <a:solidFill>
                  <a:srgbClr val="000000"/>
                </a:solidFill>
                <a:latin typeface="Verdana"/>
                <a:cs typeface="Verdana"/>
              </a:rPr>
              <a:t>alumnos?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73911" y="444881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7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7631" y="3355975"/>
            <a:ext cx="3047365" cy="19767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95"/>
              </a:spcBef>
            </a:pPr>
            <a:r>
              <a:rPr dirty="0" sz="1600" spc="-310" b="1">
                <a:latin typeface="Verdana"/>
                <a:cs typeface="Verdana"/>
              </a:rPr>
              <a:t>Presenten</a:t>
            </a:r>
            <a:r>
              <a:rPr dirty="0" sz="1600" spc="-330" b="1">
                <a:latin typeface="Verdana"/>
                <a:cs typeface="Verdana"/>
              </a:rPr>
              <a:t> </a:t>
            </a:r>
            <a:r>
              <a:rPr dirty="0" sz="1600" spc="-215">
                <a:latin typeface="Verdana"/>
                <a:cs typeface="Verdana"/>
              </a:rPr>
              <a:t>al</a:t>
            </a:r>
            <a:r>
              <a:rPr dirty="0" sz="1600" spc="-355">
                <a:latin typeface="Verdana"/>
                <a:cs typeface="Verdana"/>
              </a:rPr>
              <a:t> </a:t>
            </a:r>
            <a:r>
              <a:rPr dirty="0" sz="1600" spc="-240">
                <a:latin typeface="Verdana"/>
                <a:cs typeface="Verdana"/>
              </a:rPr>
              <a:t>colectivo</a:t>
            </a:r>
            <a:r>
              <a:rPr dirty="0" sz="1600" spc="-345">
                <a:latin typeface="Verdana"/>
                <a:cs typeface="Verdana"/>
              </a:rPr>
              <a:t> </a:t>
            </a:r>
            <a:r>
              <a:rPr dirty="0" sz="1600" spc="-229">
                <a:latin typeface="Verdana"/>
                <a:cs typeface="Verdana"/>
              </a:rPr>
              <a:t>los</a:t>
            </a:r>
            <a:r>
              <a:rPr dirty="0" sz="1600" spc="-345">
                <a:latin typeface="Verdana"/>
                <a:cs typeface="Verdana"/>
              </a:rPr>
              <a:t> </a:t>
            </a:r>
            <a:r>
              <a:rPr dirty="0" sz="1600" spc="-254">
                <a:latin typeface="Verdana"/>
                <a:cs typeface="Verdana"/>
              </a:rPr>
              <a:t>resultados</a:t>
            </a:r>
            <a:r>
              <a:rPr dirty="0" sz="1600" spc="-330">
                <a:latin typeface="Verdana"/>
                <a:cs typeface="Verdana"/>
              </a:rPr>
              <a:t> </a:t>
            </a:r>
            <a:r>
              <a:rPr dirty="0" sz="1600" spc="-305">
                <a:latin typeface="Verdana"/>
                <a:cs typeface="Verdana"/>
              </a:rPr>
              <a:t>de</a:t>
            </a:r>
            <a:r>
              <a:rPr dirty="0" sz="1600" spc="-350">
                <a:latin typeface="Verdana"/>
                <a:cs typeface="Verdana"/>
              </a:rPr>
              <a:t> </a:t>
            </a:r>
            <a:r>
              <a:rPr dirty="0" sz="1600" spc="-215">
                <a:latin typeface="Verdana"/>
                <a:cs typeface="Verdana"/>
              </a:rPr>
              <a:t>la  </a:t>
            </a:r>
            <a:r>
              <a:rPr dirty="0" sz="1600" spc="-210">
                <a:latin typeface="Verdana"/>
                <a:cs typeface="Verdana"/>
              </a:rPr>
              <a:t>valoración diagnóstica </a:t>
            </a:r>
            <a:r>
              <a:rPr dirty="0" sz="1600" spc="-225">
                <a:latin typeface="Verdana"/>
                <a:cs typeface="Verdana"/>
              </a:rPr>
              <a:t>acerca </a:t>
            </a:r>
            <a:r>
              <a:rPr dirty="0" sz="1600" spc="-250">
                <a:latin typeface="Verdana"/>
                <a:cs typeface="Verdana"/>
              </a:rPr>
              <a:t>de </a:t>
            </a:r>
            <a:r>
              <a:rPr dirty="0" sz="1600" spc="-195">
                <a:latin typeface="Verdana"/>
                <a:cs typeface="Verdana"/>
              </a:rPr>
              <a:t>los  </a:t>
            </a:r>
            <a:r>
              <a:rPr dirty="0" sz="1600" spc="-260">
                <a:latin typeface="Verdana"/>
                <a:cs typeface="Verdana"/>
              </a:rPr>
              <a:t>aprendizajes</a:t>
            </a:r>
            <a:r>
              <a:rPr dirty="0" sz="1600" spc="-375">
                <a:latin typeface="Verdana"/>
                <a:cs typeface="Verdana"/>
              </a:rPr>
              <a:t> </a:t>
            </a:r>
            <a:r>
              <a:rPr dirty="0" sz="1600" spc="-280">
                <a:latin typeface="Verdana"/>
                <a:cs typeface="Verdana"/>
              </a:rPr>
              <a:t>fundamentales</a:t>
            </a:r>
            <a:r>
              <a:rPr dirty="0" sz="1600" spc="-375">
                <a:latin typeface="Verdana"/>
                <a:cs typeface="Verdana"/>
              </a:rPr>
              <a:t> </a:t>
            </a:r>
            <a:r>
              <a:rPr dirty="0" sz="1600" spc="-275">
                <a:latin typeface="Verdana"/>
                <a:cs typeface="Verdana"/>
              </a:rPr>
              <a:t>evaluados</a:t>
            </a:r>
            <a:r>
              <a:rPr dirty="0" sz="1600" spc="-375">
                <a:latin typeface="Verdana"/>
                <a:cs typeface="Verdana"/>
              </a:rPr>
              <a:t> </a:t>
            </a:r>
            <a:r>
              <a:rPr dirty="0" sz="1600" spc="-295">
                <a:latin typeface="Verdana"/>
                <a:cs typeface="Verdana"/>
              </a:rPr>
              <a:t>y</a:t>
            </a:r>
            <a:r>
              <a:rPr dirty="0" sz="1600" spc="-380">
                <a:latin typeface="Verdana"/>
                <a:cs typeface="Verdana"/>
              </a:rPr>
              <a:t> </a:t>
            </a:r>
            <a:r>
              <a:rPr dirty="0" sz="1600" spc="-215">
                <a:latin typeface="Verdana"/>
                <a:cs typeface="Verdana"/>
              </a:rPr>
              <a:t>la  </a:t>
            </a:r>
            <a:r>
              <a:rPr dirty="0" sz="1600" spc="-220">
                <a:latin typeface="Verdana"/>
                <a:cs typeface="Verdana"/>
              </a:rPr>
              <a:t>información</a:t>
            </a:r>
            <a:r>
              <a:rPr dirty="0" sz="1600" spc="-420">
                <a:latin typeface="Verdana"/>
                <a:cs typeface="Verdana"/>
              </a:rPr>
              <a:t> </a:t>
            </a:r>
            <a:r>
              <a:rPr dirty="0" sz="1600" spc="-190">
                <a:latin typeface="Verdana"/>
                <a:cs typeface="Verdana"/>
              </a:rPr>
              <a:t>delos</a:t>
            </a:r>
            <a:r>
              <a:rPr dirty="0" sz="1600" spc="-415">
                <a:latin typeface="Verdana"/>
                <a:cs typeface="Verdana"/>
              </a:rPr>
              <a:t> </a:t>
            </a:r>
            <a:r>
              <a:rPr dirty="0" sz="1600" spc="-235">
                <a:latin typeface="Verdana"/>
                <a:cs typeface="Verdana"/>
              </a:rPr>
              <a:t>avances</a:t>
            </a:r>
            <a:r>
              <a:rPr dirty="0" sz="1600" spc="-425">
                <a:latin typeface="Verdana"/>
                <a:cs typeface="Verdana"/>
              </a:rPr>
              <a:t> </a:t>
            </a:r>
            <a:r>
              <a:rPr dirty="0" sz="1600" spc="-254">
                <a:latin typeface="Verdana"/>
                <a:cs typeface="Verdana"/>
              </a:rPr>
              <a:t>en</a:t>
            </a:r>
            <a:r>
              <a:rPr dirty="0" sz="1600" spc="-409">
                <a:latin typeface="Verdana"/>
                <a:cs typeface="Verdana"/>
              </a:rPr>
              <a:t> </a:t>
            </a:r>
            <a:r>
              <a:rPr dirty="0" sz="1600" spc="-185">
                <a:latin typeface="Verdana"/>
                <a:cs typeface="Verdana"/>
              </a:rPr>
              <a:t>el</a:t>
            </a:r>
            <a:r>
              <a:rPr dirty="0" sz="1600" spc="-430">
                <a:latin typeface="Verdana"/>
                <a:cs typeface="Verdana"/>
              </a:rPr>
              <a:t> </a:t>
            </a:r>
            <a:r>
              <a:rPr dirty="0" sz="1600" spc="-204">
                <a:latin typeface="Verdana"/>
                <a:cs typeface="Verdana"/>
              </a:rPr>
              <a:t>Plande  </a:t>
            </a:r>
            <a:r>
              <a:rPr dirty="0" sz="1600" spc="-210">
                <a:latin typeface="Verdana"/>
                <a:cs typeface="Verdana"/>
              </a:rPr>
              <a:t>atención, </a:t>
            </a:r>
            <a:r>
              <a:rPr dirty="0" sz="1600" spc="-229">
                <a:latin typeface="Verdana"/>
                <a:cs typeface="Verdana"/>
              </a:rPr>
              <a:t>para </a:t>
            </a:r>
            <a:r>
              <a:rPr dirty="0" sz="1600" spc="-220">
                <a:latin typeface="Verdana"/>
                <a:cs typeface="Verdana"/>
              </a:rPr>
              <a:t>tener </a:t>
            </a:r>
            <a:r>
              <a:rPr dirty="0" sz="1600" spc="-200">
                <a:latin typeface="Verdana"/>
                <a:cs typeface="Verdana"/>
              </a:rPr>
              <a:t>claro </a:t>
            </a:r>
            <a:r>
              <a:rPr dirty="0" sz="1600" spc="-254">
                <a:latin typeface="Verdana"/>
                <a:cs typeface="Verdana"/>
              </a:rPr>
              <a:t>en </a:t>
            </a:r>
            <a:r>
              <a:rPr dirty="0" sz="1600" spc="-225">
                <a:latin typeface="Verdana"/>
                <a:cs typeface="Verdana"/>
              </a:rPr>
              <a:t>dóndese  </a:t>
            </a:r>
            <a:r>
              <a:rPr dirty="0" sz="1600" spc="-275">
                <a:latin typeface="Verdana"/>
                <a:cs typeface="Verdana"/>
              </a:rPr>
              <a:t>encuentra</a:t>
            </a:r>
            <a:r>
              <a:rPr dirty="0" sz="1600" spc="-350">
                <a:latin typeface="Verdana"/>
                <a:cs typeface="Verdana"/>
              </a:rPr>
              <a:t> </a:t>
            </a:r>
            <a:r>
              <a:rPr dirty="0" sz="1600" spc="-290">
                <a:latin typeface="Verdana"/>
                <a:cs typeface="Verdana"/>
              </a:rPr>
              <a:t>cada</a:t>
            </a:r>
            <a:r>
              <a:rPr dirty="0" sz="1600" spc="-335">
                <a:latin typeface="Verdana"/>
                <a:cs typeface="Verdana"/>
              </a:rPr>
              <a:t> </a:t>
            </a:r>
            <a:r>
              <a:rPr dirty="0" sz="1600" spc="-290">
                <a:latin typeface="Verdana"/>
                <a:cs typeface="Verdana"/>
              </a:rPr>
              <a:t>grupo</a:t>
            </a:r>
            <a:r>
              <a:rPr dirty="0" sz="1600" spc="-330">
                <a:latin typeface="Verdana"/>
                <a:cs typeface="Verdana"/>
              </a:rPr>
              <a:t> </a:t>
            </a:r>
            <a:r>
              <a:rPr dirty="0" sz="1600" spc="-275">
                <a:latin typeface="Verdana"/>
                <a:cs typeface="Verdana"/>
              </a:rPr>
              <a:t>(punto</a:t>
            </a:r>
            <a:r>
              <a:rPr dirty="0" sz="1600" spc="-355">
                <a:latin typeface="Verdana"/>
                <a:cs typeface="Verdana"/>
              </a:rPr>
              <a:t> </a:t>
            </a:r>
            <a:r>
              <a:rPr dirty="0" sz="1600" spc="-270" b="1">
                <a:latin typeface="Verdana"/>
                <a:cs typeface="Verdana"/>
              </a:rPr>
              <a:t>I</a:t>
            </a:r>
            <a:r>
              <a:rPr dirty="0" sz="1600" spc="-315" b="1">
                <a:latin typeface="Verdana"/>
                <a:cs typeface="Verdana"/>
              </a:rPr>
              <a:t> </a:t>
            </a:r>
            <a:r>
              <a:rPr dirty="0" sz="1600" spc="-305">
                <a:latin typeface="Verdana"/>
                <a:cs typeface="Verdana"/>
              </a:rPr>
              <a:t>de</a:t>
            </a:r>
            <a:r>
              <a:rPr dirty="0" sz="1600" spc="-345">
                <a:latin typeface="Verdana"/>
                <a:cs typeface="Verdana"/>
              </a:rPr>
              <a:t> </a:t>
            </a:r>
            <a:r>
              <a:rPr dirty="0" sz="1600" spc="-215">
                <a:latin typeface="Verdana"/>
                <a:cs typeface="Verdana"/>
              </a:rPr>
              <a:t>la</a:t>
            </a:r>
            <a:r>
              <a:rPr dirty="0" sz="1600" spc="-340">
                <a:latin typeface="Verdana"/>
                <a:cs typeface="Verdana"/>
              </a:rPr>
              <a:t> </a:t>
            </a:r>
            <a:r>
              <a:rPr dirty="0" sz="1600" spc="-260">
                <a:latin typeface="Verdana"/>
                <a:cs typeface="Verdana"/>
              </a:rPr>
              <a:t>sección  </a:t>
            </a:r>
            <a:r>
              <a:rPr dirty="0" sz="1600" spc="-335" b="1">
                <a:latin typeface="Verdana"/>
                <a:cs typeface="Verdana"/>
              </a:rPr>
              <a:t>Actividades previas </a:t>
            </a:r>
            <a:r>
              <a:rPr dirty="0" sz="1600" spc="-385" b="1">
                <a:latin typeface="Verdana"/>
                <a:cs typeface="Verdana"/>
              </a:rPr>
              <a:t>a </a:t>
            </a:r>
            <a:r>
              <a:rPr dirty="0" sz="1600" spc="-290" b="1">
                <a:latin typeface="Verdana"/>
                <a:cs typeface="Verdana"/>
              </a:rPr>
              <a:t>la </a:t>
            </a:r>
            <a:r>
              <a:rPr dirty="0" sz="1600" spc="-365" b="1">
                <a:latin typeface="Verdana"/>
                <a:cs typeface="Verdana"/>
              </a:rPr>
              <a:t>Primera </a:t>
            </a:r>
            <a:r>
              <a:rPr dirty="0" sz="1600" spc="-350" b="1">
                <a:latin typeface="Verdana"/>
                <a:cs typeface="Verdana"/>
              </a:rPr>
              <a:t>Sesión  </a:t>
            </a:r>
            <a:r>
              <a:rPr dirty="0" sz="1600" spc="-229" b="1">
                <a:latin typeface="Verdana"/>
                <a:cs typeface="Verdana"/>
              </a:rPr>
              <a:t>OrdinariadeCTE</a:t>
            </a:r>
            <a:r>
              <a:rPr dirty="0" sz="1600" spc="-229">
                <a:latin typeface="Verdana"/>
                <a:cs typeface="Verdana"/>
              </a:rPr>
              <a:t>,</a:t>
            </a:r>
            <a:r>
              <a:rPr dirty="0" sz="1600" spc="-430">
                <a:latin typeface="Verdana"/>
                <a:cs typeface="Verdana"/>
              </a:rPr>
              <a:t> </a:t>
            </a:r>
            <a:r>
              <a:rPr dirty="0" sz="1600" spc="-204">
                <a:latin typeface="Verdana"/>
                <a:cs typeface="Verdana"/>
              </a:rPr>
              <a:t>deesta</a:t>
            </a:r>
            <a:r>
              <a:rPr dirty="0" sz="1600" spc="-425">
                <a:latin typeface="Verdana"/>
                <a:cs typeface="Verdana"/>
              </a:rPr>
              <a:t> </a:t>
            </a:r>
            <a:r>
              <a:rPr dirty="0" sz="1600" spc="-210">
                <a:latin typeface="Verdana"/>
                <a:cs typeface="Verdana"/>
              </a:rPr>
              <a:t>Guía).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60063" y="2961259"/>
            <a:ext cx="7654290" cy="55435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373380" marR="5080" indent="-361315">
              <a:lnSpc>
                <a:spcPts val="2000"/>
              </a:lnSpc>
              <a:spcBef>
                <a:spcPts val="300"/>
              </a:spcBef>
              <a:buFont typeface="Noto Sans Symbols"/>
              <a:buChar char="❑"/>
              <a:tabLst>
                <a:tab pos="373380" algn="l"/>
                <a:tab pos="374015" algn="l"/>
              </a:tabLst>
            </a:pPr>
            <a:r>
              <a:rPr dirty="0" sz="1800" spc="-305">
                <a:latin typeface="Verdana"/>
                <a:cs typeface="Verdana"/>
              </a:rPr>
              <a:t>¿Cuáles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son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aprendizajes,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temas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o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contenidos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que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se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obtuvieron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resultados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385">
                <a:latin typeface="Verdana"/>
                <a:cs typeface="Verdana"/>
              </a:rPr>
              <a:t>más  </a:t>
            </a:r>
            <a:r>
              <a:rPr dirty="0" sz="1800" spc="-204">
                <a:latin typeface="Verdana"/>
                <a:cs typeface="Verdana"/>
              </a:rPr>
              <a:t>bajos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en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180">
                <a:latin typeface="Verdana"/>
                <a:cs typeface="Verdana"/>
              </a:rPr>
              <a:t>los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175">
                <a:latin typeface="Verdana"/>
                <a:cs typeface="Verdana"/>
              </a:rPr>
              <a:t>distintos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grados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de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cada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asignatura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o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área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evaluada?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60063" y="3767708"/>
            <a:ext cx="7447915" cy="55435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373380" marR="5080" indent="-361315">
              <a:lnSpc>
                <a:spcPts val="2000"/>
              </a:lnSpc>
              <a:spcBef>
                <a:spcPts val="300"/>
              </a:spcBef>
              <a:buFont typeface="Noto Sans Symbols"/>
              <a:buChar char="❑"/>
              <a:tabLst>
                <a:tab pos="373380" algn="l"/>
                <a:tab pos="374015" algn="l"/>
              </a:tabLst>
            </a:pPr>
            <a:r>
              <a:rPr dirty="0" sz="1800" spc="-350">
                <a:latin typeface="Verdana"/>
                <a:cs typeface="Verdana"/>
              </a:rPr>
              <a:t>¿De </a:t>
            </a:r>
            <a:r>
              <a:rPr dirty="0" sz="1800" spc="-340">
                <a:latin typeface="Verdana"/>
                <a:cs typeface="Verdana"/>
              </a:rPr>
              <a:t>qué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forma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están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siendo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abordados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esos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aprendizajes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Planes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atención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  </a:t>
            </a:r>
            <a:r>
              <a:rPr dirty="0" sz="1800" spc="-200">
                <a:latin typeface="Verdana"/>
                <a:cs typeface="Verdana"/>
              </a:rPr>
              <a:t>periodo </a:t>
            </a:r>
            <a:r>
              <a:rPr dirty="0" sz="1800" spc="-190">
                <a:latin typeface="Verdana"/>
                <a:cs typeface="Verdana"/>
              </a:rPr>
              <a:t>extraordinario </a:t>
            </a:r>
            <a:r>
              <a:rPr dirty="0" sz="1800" spc="-235">
                <a:latin typeface="Verdana"/>
                <a:cs typeface="Verdana"/>
              </a:rPr>
              <a:t>de</a:t>
            </a:r>
            <a:r>
              <a:rPr dirty="0" sz="1800" spc="-520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recuperación?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60063" y="4575429"/>
            <a:ext cx="7240270" cy="55499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373380" marR="5080" indent="-361315">
              <a:lnSpc>
                <a:spcPts val="2010"/>
              </a:lnSpc>
              <a:spcBef>
                <a:spcPts val="290"/>
              </a:spcBef>
              <a:buFont typeface="Noto Sans Symbols"/>
              <a:buChar char="❑"/>
              <a:tabLst>
                <a:tab pos="373380" algn="l"/>
                <a:tab pos="374015" algn="l"/>
              </a:tabLst>
            </a:pPr>
            <a:r>
              <a:rPr dirty="0" sz="1800" spc="-350">
                <a:latin typeface="Verdana"/>
                <a:cs typeface="Verdana"/>
              </a:rPr>
              <a:t>¿Qué </a:t>
            </a:r>
            <a:r>
              <a:rPr dirty="0" sz="1800" spc="-310">
                <a:latin typeface="Verdana"/>
                <a:cs typeface="Verdana"/>
              </a:rPr>
              <a:t>adecuaciones </a:t>
            </a:r>
            <a:r>
              <a:rPr dirty="0" sz="1800" spc="-325">
                <a:latin typeface="Verdana"/>
                <a:cs typeface="Verdana"/>
              </a:rPr>
              <a:t>son </a:t>
            </a:r>
            <a:r>
              <a:rPr dirty="0" sz="1800" spc="-290">
                <a:latin typeface="Verdana"/>
                <a:cs typeface="Verdana"/>
              </a:rPr>
              <a:t>necesarias </a:t>
            </a:r>
            <a:r>
              <a:rPr dirty="0" sz="1800" spc="-340">
                <a:latin typeface="Verdana"/>
                <a:cs typeface="Verdana"/>
              </a:rPr>
              <a:t>en </a:t>
            </a:r>
            <a:r>
              <a:rPr dirty="0" sz="1800" spc="-254">
                <a:latin typeface="Verdana"/>
                <a:cs typeface="Verdana"/>
              </a:rPr>
              <a:t>los </a:t>
            </a:r>
            <a:r>
              <a:rPr dirty="0" sz="1800" spc="-295">
                <a:latin typeface="Verdana"/>
                <a:cs typeface="Verdana"/>
              </a:rPr>
              <a:t>Planes </a:t>
            </a:r>
            <a:r>
              <a:rPr dirty="0" sz="1800" spc="-335">
                <a:latin typeface="Verdana"/>
                <a:cs typeface="Verdana"/>
              </a:rPr>
              <a:t>de </a:t>
            </a:r>
            <a:r>
              <a:rPr dirty="0" sz="1800" spc="-295">
                <a:latin typeface="Verdana"/>
                <a:cs typeface="Verdana"/>
              </a:rPr>
              <a:t>atención </a:t>
            </a:r>
            <a:r>
              <a:rPr dirty="0" sz="1800" spc="-330">
                <a:latin typeface="Verdana"/>
                <a:cs typeface="Verdana"/>
              </a:rPr>
              <a:t>a </a:t>
            </a:r>
            <a:r>
              <a:rPr dirty="0" sz="1800" spc="-254">
                <a:latin typeface="Verdana"/>
                <a:cs typeface="Verdana"/>
              </a:rPr>
              <a:t>partir </a:t>
            </a:r>
            <a:r>
              <a:rPr dirty="0" sz="1800" spc="-330">
                <a:latin typeface="Verdana"/>
                <a:cs typeface="Verdana"/>
              </a:rPr>
              <a:t>de </a:t>
            </a:r>
            <a:r>
              <a:rPr dirty="0" sz="1800" spc="-240">
                <a:latin typeface="Verdana"/>
                <a:cs typeface="Verdana"/>
              </a:rPr>
              <a:t>la </a:t>
            </a:r>
            <a:r>
              <a:rPr dirty="0" sz="1800" spc="-275">
                <a:latin typeface="Verdana"/>
                <a:cs typeface="Verdana"/>
              </a:rPr>
              <a:t>situación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que  </a:t>
            </a:r>
            <a:r>
              <a:rPr dirty="0" sz="1800" spc="-215">
                <a:latin typeface="Verdana"/>
                <a:cs typeface="Verdana"/>
              </a:rPr>
              <a:t>observan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en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180">
                <a:latin typeface="Verdana"/>
                <a:cs typeface="Verdana"/>
              </a:rPr>
              <a:t>los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195">
                <a:latin typeface="Verdana"/>
                <a:cs typeface="Verdana"/>
              </a:rPr>
              <a:t>resultados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de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su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190">
                <a:latin typeface="Verdana"/>
                <a:cs typeface="Verdana"/>
              </a:rPr>
              <a:t>valoración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195">
                <a:latin typeface="Verdana"/>
                <a:cs typeface="Verdana"/>
              </a:rPr>
              <a:t>diagnóstica?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810317" y="1095692"/>
            <a:ext cx="40640" cy="4905375"/>
            <a:chOff x="3810317" y="1095692"/>
            <a:chExt cx="40640" cy="4905375"/>
          </a:xfrm>
        </p:grpSpPr>
        <p:sp>
          <p:nvSpPr>
            <p:cNvPr id="15" name="object 15"/>
            <p:cNvSpPr/>
            <p:nvPr/>
          </p:nvSpPr>
          <p:spPr>
            <a:xfrm>
              <a:off x="3830954" y="1132205"/>
              <a:ext cx="0" cy="4832350"/>
            </a:xfrm>
            <a:custGeom>
              <a:avLst/>
              <a:gdLst/>
              <a:ahLst/>
              <a:cxnLst/>
              <a:rect l="l" t="t" r="r" b="b"/>
              <a:pathLst>
                <a:path w="0" h="4832350">
                  <a:moveTo>
                    <a:pt x="0" y="0"/>
                  </a:moveTo>
                  <a:lnTo>
                    <a:pt x="0" y="4832350"/>
                  </a:lnTo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815079" y="1100455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4" h="31750">
                  <a:moveTo>
                    <a:pt x="24130" y="0"/>
                  </a:moveTo>
                  <a:lnTo>
                    <a:pt x="6985" y="0"/>
                  </a:lnTo>
                  <a:lnTo>
                    <a:pt x="0" y="6985"/>
                  </a:lnTo>
                  <a:lnTo>
                    <a:pt x="0" y="24765"/>
                  </a:lnTo>
                  <a:lnTo>
                    <a:pt x="6985" y="31750"/>
                  </a:lnTo>
                  <a:lnTo>
                    <a:pt x="24130" y="31750"/>
                  </a:lnTo>
                  <a:lnTo>
                    <a:pt x="31115" y="24765"/>
                  </a:lnTo>
                  <a:lnTo>
                    <a:pt x="31115" y="6985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815079" y="1100455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4" h="31750">
                  <a:moveTo>
                    <a:pt x="15240" y="0"/>
                  </a:moveTo>
                  <a:lnTo>
                    <a:pt x="24130" y="0"/>
                  </a:lnTo>
                  <a:lnTo>
                    <a:pt x="31115" y="6985"/>
                  </a:lnTo>
                  <a:lnTo>
                    <a:pt x="31115" y="15875"/>
                  </a:lnTo>
                  <a:lnTo>
                    <a:pt x="31115" y="24765"/>
                  </a:lnTo>
                  <a:lnTo>
                    <a:pt x="24130" y="31750"/>
                  </a:lnTo>
                  <a:lnTo>
                    <a:pt x="15240" y="31750"/>
                  </a:lnTo>
                  <a:lnTo>
                    <a:pt x="6985" y="31750"/>
                  </a:lnTo>
                  <a:lnTo>
                    <a:pt x="0" y="24765"/>
                  </a:lnTo>
                  <a:lnTo>
                    <a:pt x="0" y="15875"/>
                  </a:lnTo>
                  <a:lnTo>
                    <a:pt x="0" y="6985"/>
                  </a:lnTo>
                  <a:lnTo>
                    <a:pt x="6985" y="0"/>
                  </a:lnTo>
                  <a:lnTo>
                    <a:pt x="15240" y="0"/>
                  </a:lnTo>
                  <a:close/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815079" y="5964555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4" h="31750">
                  <a:moveTo>
                    <a:pt x="24130" y="0"/>
                  </a:moveTo>
                  <a:lnTo>
                    <a:pt x="6985" y="0"/>
                  </a:lnTo>
                  <a:lnTo>
                    <a:pt x="0" y="6985"/>
                  </a:lnTo>
                  <a:lnTo>
                    <a:pt x="0" y="24130"/>
                  </a:lnTo>
                  <a:lnTo>
                    <a:pt x="6985" y="31750"/>
                  </a:lnTo>
                  <a:lnTo>
                    <a:pt x="24130" y="31750"/>
                  </a:lnTo>
                  <a:lnTo>
                    <a:pt x="31115" y="24130"/>
                  </a:lnTo>
                  <a:lnTo>
                    <a:pt x="31115" y="6985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815079" y="5964555"/>
              <a:ext cx="31115" cy="31750"/>
            </a:xfrm>
            <a:custGeom>
              <a:avLst/>
              <a:gdLst/>
              <a:ahLst/>
              <a:cxnLst/>
              <a:rect l="l" t="t" r="r" b="b"/>
              <a:pathLst>
                <a:path w="31114" h="31750">
                  <a:moveTo>
                    <a:pt x="15240" y="31750"/>
                  </a:moveTo>
                  <a:lnTo>
                    <a:pt x="6985" y="31750"/>
                  </a:lnTo>
                  <a:lnTo>
                    <a:pt x="0" y="24130"/>
                  </a:lnTo>
                  <a:lnTo>
                    <a:pt x="0" y="15875"/>
                  </a:lnTo>
                  <a:lnTo>
                    <a:pt x="0" y="6985"/>
                  </a:lnTo>
                  <a:lnTo>
                    <a:pt x="6985" y="0"/>
                  </a:lnTo>
                  <a:lnTo>
                    <a:pt x="15240" y="0"/>
                  </a:lnTo>
                  <a:lnTo>
                    <a:pt x="24130" y="0"/>
                  </a:lnTo>
                  <a:lnTo>
                    <a:pt x="31115" y="6985"/>
                  </a:lnTo>
                  <a:lnTo>
                    <a:pt x="31115" y="15875"/>
                  </a:lnTo>
                  <a:lnTo>
                    <a:pt x="31115" y="24130"/>
                  </a:lnTo>
                  <a:lnTo>
                    <a:pt x="24130" y="31750"/>
                  </a:lnTo>
                  <a:lnTo>
                    <a:pt x="15240" y="31750"/>
                  </a:lnTo>
                  <a:close/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75920" y="6507353"/>
            <a:ext cx="401701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5" b="1">
                <a:latin typeface="Carlito"/>
                <a:cs typeface="Carlito"/>
              </a:rPr>
              <a:t>Segundo momento. </a:t>
            </a:r>
            <a:r>
              <a:rPr dirty="0" sz="1600" spc="-25" b="1">
                <a:solidFill>
                  <a:srgbClr val="FFFFFF"/>
                </a:solidFill>
                <a:latin typeface="Carlito"/>
                <a:cs typeface="Carlito"/>
              </a:rPr>
              <a:t>Valoremos </a:t>
            </a:r>
            <a:r>
              <a:rPr dirty="0" sz="1600" b="1">
                <a:solidFill>
                  <a:srgbClr val="FFFFFF"/>
                </a:solidFill>
                <a:latin typeface="Carlito"/>
                <a:cs typeface="Carlito"/>
              </a:rPr>
              <a:t>los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 aprendizajes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779" y="6391909"/>
            <a:ext cx="4360545" cy="369570"/>
          </a:xfrm>
          <a:custGeom>
            <a:avLst/>
            <a:gdLst/>
            <a:ahLst/>
            <a:cxnLst/>
            <a:rect l="l" t="t" r="r" b="b"/>
            <a:pathLst>
              <a:path w="4360545" h="369570">
                <a:moveTo>
                  <a:pt x="4347210" y="0"/>
                </a:moveTo>
                <a:lnTo>
                  <a:pt x="18415" y="0"/>
                </a:lnTo>
                <a:lnTo>
                  <a:pt x="11430" y="1904"/>
                </a:lnTo>
                <a:lnTo>
                  <a:pt x="5715" y="5714"/>
                </a:lnTo>
                <a:lnTo>
                  <a:pt x="1905" y="11429"/>
                </a:lnTo>
                <a:lnTo>
                  <a:pt x="0" y="18414"/>
                </a:lnTo>
                <a:lnTo>
                  <a:pt x="0" y="351154"/>
                </a:lnTo>
                <a:lnTo>
                  <a:pt x="1905" y="358138"/>
                </a:lnTo>
                <a:lnTo>
                  <a:pt x="5715" y="364488"/>
                </a:lnTo>
                <a:lnTo>
                  <a:pt x="11430" y="368298"/>
                </a:lnTo>
                <a:lnTo>
                  <a:pt x="18415" y="369569"/>
                </a:lnTo>
                <a:lnTo>
                  <a:pt x="4342130" y="369569"/>
                </a:lnTo>
                <a:lnTo>
                  <a:pt x="4349115" y="368298"/>
                </a:lnTo>
                <a:lnTo>
                  <a:pt x="4355465" y="364488"/>
                </a:lnTo>
                <a:lnTo>
                  <a:pt x="4359275" y="358138"/>
                </a:lnTo>
                <a:lnTo>
                  <a:pt x="4360545" y="351154"/>
                </a:lnTo>
                <a:lnTo>
                  <a:pt x="4360545" y="13969"/>
                </a:lnTo>
                <a:lnTo>
                  <a:pt x="4358640" y="8889"/>
                </a:lnTo>
                <a:lnTo>
                  <a:pt x="4351655" y="1904"/>
                </a:lnTo>
                <a:lnTo>
                  <a:pt x="4347210" y="0"/>
                </a:lnTo>
                <a:close/>
              </a:path>
            </a:pathLst>
          </a:custGeom>
          <a:solidFill>
            <a:srgbClr val="BC94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53870" y="795273"/>
            <a:ext cx="4719320" cy="194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0795">
              <a:lnSpc>
                <a:spcPct val="100000"/>
              </a:lnSpc>
              <a:spcBef>
                <a:spcPts val="100"/>
              </a:spcBef>
            </a:pPr>
            <a:r>
              <a:rPr dirty="0" sz="1800" spc="-330" b="1">
                <a:latin typeface="Verdana"/>
                <a:cs typeface="Verdana"/>
              </a:rPr>
              <a:t>Deﬁnan </a:t>
            </a:r>
            <a:r>
              <a:rPr dirty="0" sz="1800" spc="-275">
                <a:latin typeface="Verdana"/>
                <a:cs typeface="Verdana"/>
              </a:rPr>
              <a:t>en </a:t>
            </a:r>
            <a:r>
              <a:rPr dirty="0" sz="1800" spc="-215">
                <a:latin typeface="Verdana"/>
                <a:cs typeface="Verdana"/>
              </a:rPr>
              <a:t>los </a:t>
            </a:r>
            <a:r>
              <a:rPr dirty="0" sz="1800" spc="-245">
                <a:latin typeface="Verdana"/>
                <a:cs typeface="Verdana"/>
              </a:rPr>
              <a:t>equipos, </a:t>
            </a:r>
            <a:r>
              <a:rPr dirty="0" sz="1800" spc="-215">
                <a:latin typeface="Verdana"/>
                <a:cs typeface="Verdana"/>
              </a:rPr>
              <a:t>las </a:t>
            </a:r>
            <a:r>
              <a:rPr dirty="0" sz="1800" spc="-245">
                <a:latin typeface="Verdana"/>
                <a:cs typeface="Verdana"/>
              </a:rPr>
              <a:t>acciones </a:t>
            </a:r>
            <a:r>
              <a:rPr dirty="0" sz="1800" spc="-265">
                <a:latin typeface="Verdana"/>
                <a:cs typeface="Verdana"/>
              </a:rPr>
              <a:t>con </a:t>
            </a:r>
            <a:r>
              <a:rPr dirty="0" sz="1800" spc="-215">
                <a:latin typeface="Verdana"/>
                <a:cs typeface="Verdana"/>
              </a:rPr>
              <a:t>las </a:t>
            </a:r>
            <a:r>
              <a:rPr dirty="0" sz="1800" spc="-240">
                <a:latin typeface="Verdana"/>
                <a:cs typeface="Verdana"/>
              </a:rPr>
              <a:t>cuales  </a:t>
            </a:r>
            <a:r>
              <a:rPr dirty="0" sz="1800" spc="-310">
                <a:latin typeface="Verdana"/>
                <a:cs typeface="Verdana"/>
              </a:rPr>
              <a:t>atenderán </a:t>
            </a:r>
            <a:r>
              <a:rPr dirty="0" sz="1800" spc="-330">
                <a:latin typeface="Verdana"/>
                <a:cs typeface="Verdana"/>
              </a:rPr>
              <a:t>a </a:t>
            </a:r>
            <a:r>
              <a:rPr dirty="0" sz="1800" spc="-254">
                <a:latin typeface="Verdana"/>
                <a:cs typeface="Verdana"/>
              </a:rPr>
              <a:t>las </a:t>
            </a:r>
            <a:r>
              <a:rPr dirty="0" sz="1800" spc="-395">
                <a:latin typeface="Verdana"/>
                <a:cs typeface="Verdana"/>
              </a:rPr>
              <a:t>NNA </a:t>
            </a:r>
            <a:r>
              <a:rPr dirty="0" sz="1800" spc="-340">
                <a:latin typeface="Verdana"/>
                <a:cs typeface="Verdana"/>
              </a:rPr>
              <a:t>que han </a:t>
            </a:r>
            <a:r>
              <a:rPr dirty="0" sz="1800" spc="-305">
                <a:latin typeface="Verdana"/>
                <a:cs typeface="Verdana"/>
              </a:rPr>
              <a:t>detectado </a:t>
            </a:r>
            <a:r>
              <a:rPr dirty="0" sz="1800" spc="-335">
                <a:latin typeface="Verdana"/>
                <a:cs typeface="Verdana"/>
              </a:rPr>
              <a:t>que </a:t>
            </a:r>
            <a:r>
              <a:rPr dirty="0" sz="1800" spc="-295">
                <a:latin typeface="Verdana"/>
                <a:cs typeface="Verdana"/>
              </a:rPr>
              <a:t>requieren </a:t>
            </a:r>
            <a:r>
              <a:rPr dirty="0" sz="1800" spc="-380">
                <a:latin typeface="Verdana"/>
                <a:cs typeface="Verdana"/>
              </a:rPr>
              <a:t>más  </a:t>
            </a:r>
            <a:r>
              <a:rPr dirty="0" sz="1800" spc="-229">
                <a:latin typeface="Verdana"/>
                <a:cs typeface="Verdana"/>
              </a:rPr>
              <a:t>apoyoenlosaspectosquehanidentiﬁcadoatravésdesu  </a:t>
            </a:r>
            <a:r>
              <a:rPr dirty="0" sz="1800" spc="-285">
                <a:latin typeface="Verdana"/>
                <a:cs typeface="Verdana"/>
              </a:rPr>
              <a:t>valoración </a:t>
            </a:r>
            <a:r>
              <a:rPr dirty="0" sz="1800" spc="-280">
                <a:latin typeface="Verdana"/>
                <a:cs typeface="Verdana"/>
              </a:rPr>
              <a:t>diagnóstica. </a:t>
            </a:r>
            <a:r>
              <a:rPr dirty="0" sz="1800" spc="-310">
                <a:latin typeface="Verdana"/>
                <a:cs typeface="Verdana"/>
              </a:rPr>
              <a:t>Consideren </a:t>
            </a:r>
            <a:r>
              <a:rPr dirty="0" sz="1800" spc="-240">
                <a:latin typeface="Verdana"/>
                <a:cs typeface="Verdana"/>
              </a:rPr>
              <a:t>la </a:t>
            </a:r>
            <a:r>
              <a:rPr dirty="0" sz="1800" spc="-275">
                <a:latin typeface="Verdana"/>
                <a:cs typeface="Verdana"/>
              </a:rPr>
              <a:t>situación </a:t>
            </a:r>
            <a:r>
              <a:rPr dirty="0" sz="1800" spc="-335">
                <a:latin typeface="Verdana"/>
                <a:cs typeface="Verdana"/>
              </a:rPr>
              <a:t>de </a:t>
            </a:r>
            <a:r>
              <a:rPr dirty="0" sz="1800" spc="-254">
                <a:latin typeface="Verdana"/>
                <a:cs typeface="Verdana"/>
              </a:rPr>
              <a:t>los </a:t>
            </a:r>
            <a:r>
              <a:rPr dirty="0" sz="1800" spc="-405">
                <a:latin typeface="Verdana"/>
                <a:cs typeface="Verdana"/>
              </a:rPr>
              <a:t>NNA  </a:t>
            </a:r>
            <a:r>
              <a:rPr dirty="0" sz="1800" spc="-340">
                <a:latin typeface="Verdana"/>
                <a:cs typeface="Verdana"/>
              </a:rPr>
              <a:t>que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todavía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no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regresan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50">
                <a:latin typeface="Verdana"/>
                <a:cs typeface="Verdana"/>
              </a:rPr>
              <a:t> manera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presencial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escuela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o  </a:t>
            </a:r>
            <a:r>
              <a:rPr dirty="0" sz="1800" spc="-325">
                <a:latin typeface="Verdana"/>
                <a:cs typeface="Verdana"/>
              </a:rPr>
              <a:t>con </a:t>
            </a:r>
            <a:r>
              <a:rPr dirty="0" sz="1800" spc="-254">
                <a:latin typeface="Verdana"/>
                <a:cs typeface="Verdana"/>
              </a:rPr>
              <a:t>los </a:t>
            </a:r>
            <a:r>
              <a:rPr dirty="0" sz="1800" spc="-340">
                <a:latin typeface="Verdana"/>
                <a:cs typeface="Verdana"/>
              </a:rPr>
              <a:t>que aún </a:t>
            </a:r>
            <a:r>
              <a:rPr dirty="0" sz="1800" spc="-325">
                <a:latin typeface="Verdana"/>
                <a:cs typeface="Verdana"/>
              </a:rPr>
              <a:t>mantienen </a:t>
            </a:r>
            <a:r>
              <a:rPr dirty="0" sz="1800" spc="-315">
                <a:latin typeface="Verdana"/>
                <a:cs typeface="Verdana"/>
              </a:rPr>
              <a:t>comunicación </a:t>
            </a:r>
            <a:r>
              <a:rPr dirty="0" sz="1800" spc="-280">
                <a:latin typeface="Verdana"/>
                <a:cs typeface="Verdana"/>
              </a:rPr>
              <a:t>intermitente </a:t>
            </a:r>
            <a:r>
              <a:rPr dirty="0" sz="1800" spc="-335">
                <a:latin typeface="Verdana"/>
                <a:cs typeface="Verdana"/>
              </a:rPr>
              <a:t>o  </a:t>
            </a:r>
            <a:r>
              <a:rPr dirty="0" sz="1800" spc="-204">
                <a:latin typeface="Verdana"/>
                <a:cs typeface="Verdana"/>
              </a:rPr>
              <a:t>están </a:t>
            </a:r>
            <a:r>
              <a:rPr dirty="0" sz="1800" spc="-180">
                <a:latin typeface="Verdana"/>
                <a:cs typeface="Verdana"/>
              </a:rPr>
              <a:t>sin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04">
                <a:latin typeface="Verdana"/>
                <a:cs typeface="Verdana"/>
              </a:rPr>
              <a:t>comunicación.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2010" y="4727829"/>
            <a:ext cx="4837430" cy="11245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-1270">
              <a:lnSpc>
                <a:spcPct val="100200"/>
              </a:lnSpc>
              <a:spcBef>
                <a:spcPts val="95"/>
              </a:spcBef>
            </a:pPr>
            <a:r>
              <a:rPr dirty="0" sz="1800" spc="-345" b="1">
                <a:latin typeface="Verdana"/>
                <a:cs typeface="Verdana"/>
              </a:rPr>
              <a:t>Consideren</a:t>
            </a:r>
            <a:r>
              <a:rPr dirty="0" sz="1800" spc="-390" b="1">
                <a:latin typeface="Verdana"/>
                <a:cs typeface="Verdana"/>
              </a:rPr>
              <a:t> </a:t>
            </a:r>
            <a:r>
              <a:rPr dirty="0" sz="1800" spc="-330" b="1">
                <a:latin typeface="Verdana"/>
                <a:cs typeface="Verdana"/>
              </a:rPr>
              <a:t>estos</a:t>
            </a:r>
            <a:r>
              <a:rPr dirty="0" sz="1800" spc="-385" b="1">
                <a:latin typeface="Verdana"/>
                <a:cs typeface="Verdana"/>
              </a:rPr>
              <a:t> </a:t>
            </a:r>
            <a:r>
              <a:rPr dirty="0" sz="1800" spc="-355" b="1">
                <a:latin typeface="Verdana"/>
                <a:cs typeface="Verdana"/>
              </a:rPr>
              <a:t>acuerdos</a:t>
            </a:r>
            <a:r>
              <a:rPr dirty="0" sz="1800" spc="-380" b="1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al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diseñar</a:t>
            </a:r>
            <a:r>
              <a:rPr dirty="0" sz="1800" spc="-400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su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Plan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atención 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lo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que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resta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del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periodo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extraordinario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recuperación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  contemplen </a:t>
            </a:r>
            <a:r>
              <a:rPr dirty="0" sz="1800" spc="-340">
                <a:latin typeface="Verdana"/>
                <a:cs typeface="Verdana"/>
              </a:rPr>
              <a:t>en </a:t>
            </a:r>
            <a:r>
              <a:rPr dirty="0" sz="1800" spc="-320">
                <a:latin typeface="Verdana"/>
                <a:cs typeface="Verdana"/>
              </a:rPr>
              <a:t>su </a:t>
            </a:r>
            <a:r>
              <a:rPr dirty="0" sz="1800" spc="-380">
                <a:latin typeface="Verdana"/>
                <a:cs typeface="Verdana"/>
              </a:rPr>
              <a:t>PEMC </a:t>
            </a:r>
            <a:r>
              <a:rPr dirty="0" sz="1800" spc="-305">
                <a:latin typeface="Verdana"/>
                <a:cs typeface="Verdana"/>
              </a:rPr>
              <a:t>(</a:t>
            </a:r>
            <a:r>
              <a:rPr dirty="0" sz="1800" spc="-305" b="1">
                <a:latin typeface="Verdana"/>
                <a:cs typeface="Verdana"/>
              </a:rPr>
              <a:t>actividad </a:t>
            </a:r>
            <a:r>
              <a:rPr dirty="0" sz="1800" spc="-340" b="1">
                <a:latin typeface="Verdana"/>
                <a:cs typeface="Verdana"/>
              </a:rPr>
              <a:t>13</a:t>
            </a:r>
            <a:r>
              <a:rPr dirty="0" sz="1800" spc="-340">
                <a:latin typeface="Verdana"/>
                <a:cs typeface="Verdana"/>
              </a:rPr>
              <a:t>) </a:t>
            </a:r>
            <a:r>
              <a:rPr dirty="0" sz="1800" spc="-254">
                <a:latin typeface="Verdana"/>
                <a:cs typeface="Verdana"/>
              </a:rPr>
              <a:t>las </a:t>
            </a:r>
            <a:r>
              <a:rPr dirty="0" sz="1800" spc="-295">
                <a:latin typeface="Verdana"/>
                <a:cs typeface="Verdana"/>
              </a:rPr>
              <a:t>acciones </a:t>
            </a:r>
            <a:r>
              <a:rPr dirty="0" sz="1800" spc="-340">
                <a:latin typeface="Verdana"/>
                <a:cs typeface="Verdana"/>
              </a:rPr>
              <a:t>que  </a:t>
            </a:r>
            <a:r>
              <a:rPr dirty="0" sz="1800" spc="-204">
                <a:latin typeface="Verdana"/>
                <a:cs typeface="Verdana"/>
              </a:rPr>
              <a:t>propusieron</a:t>
            </a:r>
            <a:r>
              <a:rPr dirty="0" sz="1800" spc="-39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para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atender</a:t>
            </a:r>
            <a:r>
              <a:rPr dirty="0" sz="1800" spc="-395">
                <a:latin typeface="Verdana"/>
                <a:cs typeface="Verdana"/>
              </a:rPr>
              <a:t> </a:t>
            </a:r>
            <a:r>
              <a:rPr dirty="0" sz="1800" spc="-165">
                <a:latin typeface="Verdana"/>
                <a:cs typeface="Verdana"/>
              </a:rPr>
              <a:t>el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rezago.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1445" y="3225800"/>
            <a:ext cx="6178296" cy="25742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98334" y="405384"/>
            <a:ext cx="4659249" cy="4209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6859" y="365632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9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10972" y="6498209"/>
            <a:ext cx="40646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5" b="1">
                <a:latin typeface="Carlito"/>
                <a:cs typeface="Carlito"/>
              </a:rPr>
              <a:t>Segundo momento. </a:t>
            </a:r>
            <a:r>
              <a:rPr dirty="0" sz="1600" spc="-10" b="1">
                <a:solidFill>
                  <a:srgbClr val="FFFFFF"/>
                </a:solidFill>
                <a:latin typeface="Carlito"/>
                <a:cs typeface="Carlito"/>
              </a:rPr>
              <a:t>Concluyamos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nuestro</a:t>
            </a:r>
            <a:r>
              <a:rPr dirty="0" sz="1600" spc="-190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PEMC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12534"/>
            <a:ext cx="12192000" cy="545465"/>
            <a:chOff x="0" y="6312534"/>
            <a:chExt cx="12192000" cy="545465"/>
          </a:xfrm>
        </p:grpSpPr>
        <p:sp>
          <p:nvSpPr>
            <p:cNvPr id="3" name="object 3"/>
            <p:cNvSpPr/>
            <p:nvPr/>
          </p:nvSpPr>
          <p:spPr>
            <a:xfrm>
              <a:off x="0" y="6312534"/>
              <a:ext cx="12192000" cy="545465"/>
            </a:xfrm>
            <a:custGeom>
              <a:avLst/>
              <a:gdLst/>
              <a:ahLst/>
              <a:cxnLst/>
              <a:rect l="l" t="t" r="r" b="b"/>
              <a:pathLst>
                <a:path w="12192000" h="545465">
                  <a:moveTo>
                    <a:pt x="12192000" y="0"/>
                  </a:moveTo>
                  <a:lnTo>
                    <a:pt x="0" y="0"/>
                  </a:lnTo>
                  <a:lnTo>
                    <a:pt x="0" y="545464"/>
                  </a:lnTo>
                  <a:lnTo>
                    <a:pt x="12192000" y="54546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1779" y="6391909"/>
              <a:ext cx="4360545" cy="369570"/>
            </a:xfrm>
            <a:custGeom>
              <a:avLst/>
              <a:gdLst/>
              <a:ahLst/>
              <a:cxnLst/>
              <a:rect l="l" t="t" r="r" b="b"/>
              <a:pathLst>
                <a:path w="4360545" h="369570">
                  <a:moveTo>
                    <a:pt x="4347210" y="0"/>
                  </a:moveTo>
                  <a:lnTo>
                    <a:pt x="18415" y="0"/>
                  </a:lnTo>
                  <a:lnTo>
                    <a:pt x="11430" y="1904"/>
                  </a:lnTo>
                  <a:lnTo>
                    <a:pt x="5715" y="5714"/>
                  </a:lnTo>
                  <a:lnTo>
                    <a:pt x="1905" y="11429"/>
                  </a:lnTo>
                  <a:lnTo>
                    <a:pt x="0" y="18414"/>
                  </a:lnTo>
                  <a:lnTo>
                    <a:pt x="0" y="351154"/>
                  </a:lnTo>
                  <a:lnTo>
                    <a:pt x="1905" y="358138"/>
                  </a:lnTo>
                  <a:lnTo>
                    <a:pt x="5715" y="364488"/>
                  </a:lnTo>
                  <a:lnTo>
                    <a:pt x="11430" y="368298"/>
                  </a:lnTo>
                  <a:lnTo>
                    <a:pt x="18415" y="369569"/>
                  </a:lnTo>
                  <a:lnTo>
                    <a:pt x="4342130" y="369569"/>
                  </a:lnTo>
                  <a:lnTo>
                    <a:pt x="4349115" y="368298"/>
                  </a:lnTo>
                  <a:lnTo>
                    <a:pt x="4355465" y="364488"/>
                  </a:lnTo>
                  <a:lnTo>
                    <a:pt x="4359275" y="358138"/>
                  </a:lnTo>
                  <a:lnTo>
                    <a:pt x="4360545" y="351154"/>
                  </a:lnTo>
                  <a:lnTo>
                    <a:pt x="4360545" y="13969"/>
                  </a:lnTo>
                  <a:lnTo>
                    <a:pt x="4358640" y="8889"/>
                  </a:lnTo>
                  <a:lnTo>
                    <a:pt x="4351655" y="1904"/>
                  </a:lnTo>
                  <a:lnTo>
                    <a:pt x="434721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106045" y="1095692"/>
            <a:ext cx="3745229" cy="4904740"/>
            <a:chOff x="106045" y="1095692"/>
            <a:chExt cx="3745229" cy="4904740"/>
          </a:xfrm>
        </p:grpSpPr>
        <p:sp>
          <p:nvSpPr>
            <p:cNvPr id="6" name="object 6"/>
            <p:cNvSpPr/>
            <p:nvPr/>
          </p:nvSpPr>
          <p:spPr>
            <a:xfrm>
              <a:off x="3830954" y="1131570"/>
              <a:ext cx="0" cy="4832985"/>
            </a:xfrm>
            <a:custGeom>
              <a:avLst/>
              <a:gdLst/>
              <a:ahLst/>
              <a:cxnLst/>
              <a:rect l="l" t="t" r="r" b="b"/>
              <a:pathLst>
                <a:path w="0" h="4832985">
                  <a:moveTo>
                    <a:pt x="0" y="0"/>
                  </a:moveTo>
                  <a:lnTo>
                    <a:pt x="0" y="4832984"/>
                  </a:lnTo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815079" y="1100455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5">
                  <a:moveTo>
                    <a:pt x="24130" y="0"/>
                  </a:moveTo>
                  <a:lnTo>
                    <a:pt x="6985" y="0"/>
                  </a:lnTo>
                  <a:lnTo>
                    <a:pt x="0" y="6985"/>
                  </a:lnTo>
                  <a:lnTo>
                    <a:pt x="0" y="24130"/>
                  </a:lnTo>
                  <a:lnTo>
                    <a:pt x="6985" y="31115"/>
                  </a:lnTo>
                  <a:lnTo>
                    <a:pt x="24130" y="31115"/>
                  </a:lnTo>
                  <a:lnTo>
                    <a:pt x="31115" y="24130"/>
                  </a:lnTo>
                  <a:lnTo>
                    <a:pt x="31115" y="6985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815079" y="1100455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5">
                  <a:moveTo>
                    <a:pt x="15240" y="0"/>
                  </a:moveTo>
                  <a:lnTo>
                    <a:pt x="24130" y="0"/>
                  </a:lnTo>
                  <a:lnTo>
                    <a:pt x="31115" y="6985"/>
                  </a:lnTo>
                  <a:lnTo>
                    <a:pt x="31115" y="15875"/>
                  </a:lnTo>
                  <a:lnTo>
                    <a:pt x="31115" y="24130"/>
                  </a:lnTo>
                  <a:lnTo>
                    <a:pt x="24130" y="31115"/>
                  </a:lnTo>
                  <a:lnTo>
                    <a:pt x="15240" y="31115"/>
                  </a:lnTo>
                  <a:lnTo>
                    <a:pt x="6985" y="31115"/>
                  </a:lnTo>
                  <a:lnTo>
                    <a:pt x="0" y="24130"/>
                  </a:lnTo>
                  <a:lnTo>
                    <a:pt x="0" y="15875"/>
                  </a:lnTo>
                  <a:lnTo>
                    <a:pt x="0" y="6985"/>
                  </a:lnTo>
                  <a:lnTo>
                    <a:pt x="6985" y="0"/>
                  </a:lnTo>
                  <a:lnTo>
                    <a:pt x="15240" y="0"/>
                  </a:lnTo>
                  <a:close/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815079" y="5964555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24130" y="0"/>
                  </a:moveTo>
                  <a:lnTo>
                    <a:pt x="6985" y="0"/>
                  </a:lnTo>
                  <a:lnTo>
                    <a:pt x="0" y="6985"/>
                  </a:lnTo>
                  <a:lnTo>
                    <a:pt x="0" y="24130"/>
                  </a:lnTo>
                  <a:lnTo>
                    <a:pt x="6985" y="31115"/>
                  </a:lnTo>
                  <a:lnTo>
                    <a:pt x="24130" y="31115"/>
                  </a:lnTo>
                  <a:lnTo>
                    <a:pt x="31115" y="24130"/>
                  </a:lnTo>
                  <a:lnTo>
                    <a:pt x="31115" y="6985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815079" y="5964555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15240" y="31115"/>
                  </a:moveTo>
                  <a:lnTo>
                    <a:pt x="6985" y="31115"/>
                  </a:lnTo>
                  <a:lnTo>
                    <a:pt x="0" y="24130"/>
                  </a:lnTo>
                  <a:lnTo>
                    <a:pt x="0" y="15875"/>
                  </a:lnTo>
                  <a:lnTo>
                    <a:pt x="0" y="6985"/>
                  </a:lnTo>
                  <a:lnTo>
                    <a:pt x="6985" y="0"/>
                  </a:lnTo>
                  <a:lnTo>
                    <a:pt x="15240" y="0"/>
                  </a:lnTo>
                  <a:lnTo>
                    <a:pt x="24130" y="0"/>
                  </a:lnTo>
                  <a:lnTo>
                    <a:pt x="31115" y="6985"/>
                  </a:lnTo>
                  <a:lnTo>
                    <a:pt x="31115" y="15875"/>
                  </a:lnTo>
                  <a:lnTo>
                    <a:pt x="31115" y="24130"/>
                  </a:lnTo>
                  <a:lnTo>
                    <a:pt x="24130" y="31115"/>
                  </a:lnTo>
                  <a:lnTo>
                    <a:pt x="15240" y="31115"/>
                  </a:lnTo>
                  <a:close/>
                </a:path>
              </a:pathLst>
            </a:custGeom>
            <a:ln w="9525">
              <a:solidFill>
                <a:srgbClr val="225F5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3174365" y="4744084"/>
              <a:ext cx="90170" cy="2057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133724" y="4431030"/>
              <a:ext cx="123825" cy="400050"/>
            </a:xfrm>
            <a:custGeom>
              <a:avLst/>
              <a:gdLst/>
              <a:ahLst/>
              <a:cxnLst/>
              <a:rect l="l" t="t" r="r" b="b"/>
              <a:pathLst>
                <a:path w="123825" h="400050">
                  <a:moveTo>
                    <a:pt x="8255" y="0"/>
                  </a:moveTo>
                  <a:lnTo>
                    <a:pt x="0" y="286385"/>
                  </a:lnTo>
                  <a:lnTo>
                    <a:pt x="59055" y="400050"/>
                  </a:lnTo>
                  <a:lnTo>
                    <a:pt x="123825" y="375920"/>
                  </a:lnTo>
                  <a:lnTo>
                    <a:pt x="112394" y="308610"/>
                  </a:lnTo>
                  <a:lnTo>
                    <a:pt x="107314" y="261620"/>
                  </a:lnTo>
                  <a:lnTo>
                    <a:pt x="90169" y="200660"/>
                  </a:lnTo>
                  <a:lnTo>
                    <a:pt x="66675" y="134620"/>
                  </a:lnTo>
                  <a:lnTo>
                    <a:pt x="41275" y="74295"/>
                  </a:lnTo>
                  <a:lnTo>
                    <a:pt x="12064" y="8255"/>
                  </a:lnTo>
                  <a:lnTo>
                    <a:pt x="8255" y="0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141980" y="5488939"/>
              <a:ext cx="152399" cy="22733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664459" y="5459730"/>
              <a:ext cx="148589" cy="2565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645409" y="4617084"/>
              <a:ext cx="650875" cy="982980"/>
            </a:xfrm>
            <a:custGeom>
              <a:avLst/>
              <a:gdLst/>
              <a:ahLst/>
              <a:cxnLst/>
              <a:rect l="l" t="t" r="r" b="b"/>
              <a:pathLst>
                <a:path w="650875" h="982979">
                  <a:moveTo>
                    <a:pt x="475614" y="0"/>
                  </a:moveTo>
                  <a:lnTo>
                    <a:pt x="231775" y="17144"/>
                  </a:lnTo>
                  <a:lnTo>
                    <a:pt x="0" y="923924"/>
                  </a:lnTo>
                  <a:lnTo>
                    <a:pt x="161289" y="979169"/>
                  </a:lnTo>
                  <a:lnTo>
                    <a:pt x="367029" y="301625"/>
                  </a:lnTo>
                  <a:lnTo>
                    <a:pt x="462279" y="982979"/>
                  </a:lnTo>
                  <a:lnTo>
                    <a:pt x="650875" y="927734"/>
                  </a:lnTo>
                  <a:lnTo>
                    <a:pt x="475614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827020" y="4274819"/>
              <a:ext cx="302260" cy="448309"/>
            </a:xfrm>
            <a:custGeom>
              <a:avLst/>
              <a:gdLst/>
              <a:ahLst/>
              <a:cxnLst/>
              <a:rect l="l" t="t" r="r" b="b"/>
              <a:pathLst>
                <a:path w="302260" h="448310">
                  <a:moveTo>
                    <a:pt x="163194" y="0"/>
                  </a:moveTo>
                  <a:lnTo>
                    <a:pt x="118110" y="634"/>
                  </a:lnTo>
                  <a:lnTo>
                    <a:pt x="47625" y="10794"/>
                  </a:lnTo>
                  <a:lnTo>
                    <a:pt x="12065" y="100329"/>
                  </a:lnTo>
                  <a:lnTo>
                    <a:pt x="0" y="152399"/>
                  </a:lnTo>
                  <a:lnTo>
                    <a:pt x="12065" y="187324"/>
                  </a:lnTo>
                  <a:lnTo>
                    <a:pt x="47625" y="224789"/>
                  </a:lnTo>
                  <a:lnTo>
                    <a:pt x="64769" y="377824"/>
                  </a:lnTo>
                  <a:lnTo>
                    <a:pt x="159385" y="431799"/>
                  </a:lnTo>
                  <a:lnTo>
                    <a:pt x="212725" y="448309"/>
                  </a:lnTo>
                  <a:lnTo>
                    <a:pt x="246380" y="425449"/>
                  </a:lnTo>
                  <a:lnTo>
                    <a:pt x="280035" y="362584"/>
                  </a:lnTo>
                  <a:lnTo>
                    <a:pt x="272415" y="235584"/>
                  </a:lnTo>
                  <a:lnTo>
                    <a:pt x="294005" y="200024"/>
                  </a:lnTo>
                  <a:lnTo>
                    <a:pt x="302260" y="177164"/>
                  </a:lnTo>
                  <a:lnTo>
                    <a:pt x="297180" y="156844"/>
                  </a:lnTo>
                  <a:lnTo>
                    <a:pt x="280035" y="130174"/>
                  </a:lnTo>
                  <a:lnTo>
                    <a:pt x="267969" y="109219"/>
                  </a:lnTo>
                  <a:lnTo>
                    <a:pt x="259715" y="86359"/>
                  </a:lnTo>
                  <a:lnTo>
                    <a:pt x="255905" y="62229"/>
                  </a:lnTo>
                  <a:lnTo>
                    <a:pt x="255269" y="38099"/>
                  </a:lnTo>
                  <a:lnTo>
                    <a:pt x="202565" y="11429"/>
                  </a:lnTo>
                  <a:lnTo>
                    <a:pt x="163194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720340" y="4275455"/>
              <a:ext cx="523240" cy="737235"/>
            </a:xfrm>
            <a:custGeom>
              <a:avLst/>
              <a:gdLst/>
              <a:ahLst/>
              <a:cxnLst/>
              <a:rect l="l" t="t" r="r" b="b"/>
              <a:pathLst>
                <a:path w="523239" h="737235">
                  <a:moveTo>
                    <a:pt x="137160" y="0"/>
                  </a:moveTo>
                  <a:lnTo>
                    <a:pt x="95885" y="6350"/>
                  </a:lnTo>
                  <a:lnTo>
                    <a:pt x="58420" y="28575"/>
                  </a:lnTo>
                  <a:lnTo>
                    <a:pt x="41910" y="79375"/>
                  </a:lnTo>
                  <a:lnTo>
                    <a:pt x="34925" y="124460"/>
                  </a:lnTo>
                  <a:lnTo>
                    <a:pt x="28575" y="179070"/>
                  </a:lnTo>
                  <a:lnTo>
                    <a:pt x="22860" y="241935"/>
                  </a:lnTo>
                  <a:lnTo>
                    <a:pt x="17780" y="309245"/>
                  </a:lnTo>
                  <a:lnTo>
                    <a:pt x="13335" y="378460"/>
                  </a:lnTo>
                  <a:lnTo>
                    <a:pt x="9525" y="447675"/>
                  </a:lnTo>
                  <a:lnTo>
                    <a:pt x="6985" y="514350"/>
                  </a:lnTo>
                  <a:lnTo>
                    <a:pt x="4445" y="575310"/>
                  </a:lnTo>
                  <a:lnTo>
                    <a:pt x="2540" y="628650"/>
                  </a:lnTo>
                  <a:lnTo>
                    <a:pt x="1270" y="671830"/>
                  </a:lnTo>
                  <a:lnTo>
                    <a:pt x="0" y="701040"/>
                  </a:lnTo>
                  <a:lnTo>
                    <a:pt x="0" y="717550"/>
                  </a:lnTo>
                  <a:lnTo>
                    <a:pt x="177165" y="737235"/>
                  </a:lnTo>
                  <a:lnTo>
                    <a:pt x="173355" y="266065"/>
                  </a:lnTo>
                  <a:lnTo>
                    <a:pt x="187960" y="5080"/>
                  </a:lnTo>
                  <a:lnTo>
                    <a:pt x="186055" y="4445"/>
                  </a:lnTo>
                  <a:lnTo>
                    <a:pt x="170815" y="1905"/>
                  </a:lnTo>
                  <a:lnTo>
                    <a:pt x="137160" y="0"/>
                  </a:lnTo>
                  <a:close/>
                </a:path>
                <a:path w="523239" h="737235">
                  <a:moveTo>
                    <a:pt x="346075" y="28575"/>
                  </a:moveTo>
                  <a:lnTo>
                    <a:pt x="344170" y="28575"/>
                  </a:lnTo>
                  <a:lnTo>
                    <a:pt x="387985" y="412115"/>
                  </a:lnTo>
                  <a:lnTo>
                    <a:pt x="372745" y="734060"/>
                  </a:lnTo>
                  <a:lnTo>
                    <a:pt x="523240" y="690245"/>
                  </a:lnTo>
                  <a:lnTo>
                    <a:pt x="422910" y="123190"/>
                  </a:lnTo>
                  <a:lnTo>
                    <a:pt x="418465" y="105410"/>
                  </a:lnTo>
                  <a:lnTo>
                    <a:pt x="405765" y="71120"/>
                  </a:lnTo>
                  <a:lnTo>
                    <a:pt x="382270" y="39370"/>
                  </a:lnTo>
                  <a:lnTo>
                    <a:pt x="346075" y="28575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745105" y="4535805"/>
              <a:ext cx="212089" cy="11048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581274" y="4297044"/>
              <a:ext cx="299720" cy="316230"/>
            </a:xfrm>
            <a:custGeom>
              <a:avLst/>
              <a:gdLst/>
              <a:ahLst/>
              <a:cxnLst/>
              <a:rect l="l" t="t" r="r" b="b"/>
              <a:pathLst>
                <a:path w="299719" h="316229">
                  <a:moveTo>
                    <a:pt x="239394" y="0"/>
                  </a:moveTo>
                  <a:lnTo>
                    <a:pt x="198755" y="6349"/>
                  </a:lnTo>
                  <a:lnTo>
                    <a:pt x="24764" y="146049"/>
                  </a:lnTo>
                  <a:lnTo>
                    <a:pt x="1269" y="193039"/>
                  </a:lnTo>
                  <a:lnTo>
                    <a:pt x="0" y="204469"/>
                  </a:lnTo>
                  <a:lnTo>
                    <a:pt x="9525" y="226694"/>
                  </a:lnTo>
                  <a:lnTo>
                    <a:pt x="44450" y="248919"/>
                  </a:lnTo>
                  <a:lnTo>
                    <a:pt x="89535" y="273684"/>
                  </a:lnTo>
                  <a:lnTo>
                    <a:pt x="139700" y="295909"/>
                  </a:lnTo>
                  <a:lnTo>
                    <a:pt x="189864" y="308609"/>
                  </a:lnTo>
                  <a:lnTo>
                    <a:pt x="233680" y="306704"/>
                  </a:lnTo>
                  <a:lnTo>
                    <a:pt x="277494" y="316229"/>
                  </a:lnTo>
                  <a:lnTo>
                    <a:pt x="299719" y="260984"/>
                  </a:lnTo>
                  <a:lnTo>
                    <a:pt x="148589" y="178434"/>
                  </a:lnTo>
                  <a:lnTo>
                    <a:pt x="251460" y="67944"/>
                  </a:lnTo>
                  <a:lnTo>
                    <a:pt x="239394" y="0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840990" y="3997959"/>
              <a:ext cx="283210" cy="24955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148205" y="5710555"/>
              <a:ext cx="1618615" cy="8255"/>
            </a:xfrm>
            <a:custGeom>
              <a:avLst/>
              <a:gdLst/>
              <a:ahLst/>
              <a:cxnLst/>
              <a:rect l="l" t="t" r="r" b="b"/>
              <a:pathLst>
                <a:path w="1618614" h="8254">
                  <a:moveTo>
                    <a:pt x="1616709" y="0"/>
                  </a:moveTo>
                  <a:lnTo>
                    <a:pt x="1905" y="0"/>
                  </a:lnTo>
                  <a:lnTo>
                    <a:pt x="0" y="1905"/>
                  </a:lnTo>
                  <a:lnTo>
                    <a:pt x="0" y="6350"/>
                  </a:lnTo>
                  <a:lnTo>
                    <a:pt x="1905" y="8255"/>
                  </a:lnTo>
                  <a:lnTo>
                    <a:pt x="1616709" y="8255"/>
                  </a:lnTo>
                  <a:lnTo>
                    <a:pt x="1618615" y="6350"/>
                  </a:lnTo>
                  <a:lnTo>
                    <a:pt x="1618615" y="1905"/>
                  </a:lnTo>
                  <a:lnTo>
                    <a:pt x="1616709" y="0"/>
                  </a:lnTo>
                  <a:close/>
                </a:path>
              </a:pathLst>
            </a:custGeom>
            <a:solidFill>
              <a:srgbClr val="3E3C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06045" y="3329939"/>
              <a:ext cx="2328545" cy="1450340"/>
            </a:xfrm>
            <a:custGeom>
              <a:avLst/>
              <a:gdLst/>
              <a:ahLst/>
              <a:cxnLst/>
              <a:rect l="l" t="t" r="r" b="b"/>
              <a:pathLst>
                <a:path w="2328545" h="1450339">
                  <a:moveTo>
                    <a:pt x="2328545" y="0"/>
                  </a:moveTo>
                  <a:lnTo>
                    <a:pt x="0" y="0"/>
                  </a:lnTo>
                  <a:lnTo>
                    <a:pt x="0" y="123190"/>
                  </a:lnTo>
                  <a:lnTo>
                    <a:pt x="0" y="1450340"/>
                  </a:lnTo>
                  <a:lnTo>
                    <a:pt x="2328545" y="1450340"/>
                  </a:lnTo>
                  <a:lnTo>
                    <a:pt x="2328545" y="123190"/>
                  </a:lnTo>
                  <a:lnTo>
                    <a:pt x="2328545" y="0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62255" y="3609339"/>
              <a:ext cx="2016760" cy="1062355"/>
            </a:xfrm>
            <a:custGeom>
              <a:avLst/>
              <a:gdLst/>
              <a:ahLst/>
              <a:cxnLst/>
              <a:rect l="l" t="t" r="r" b="b"/>
              <a:pathLst>
                <a:path w="2016760" h="1062354">
                  <a:moveTo>
                    <a:pt x="426720" y="784860"/>
                  </a:moveTo>
                  <a:lnTo>
                    <a:pt x="0" y="784860"/>
                  </a:lnTo>
                  <a:lnTo>
                    <a:pt x="0" y="1062355"/>
                  </a:lnTo>
                  <a:lnTo>
                    <a:pt x="426720" y="1062355"/>
                  </a:lnTo>
                  <a:lnTo>
                    <a:pt x="426720" y="784860"/>
                  </a:lnTo>
                  <a:close/>
                </a:path>
                <a:path w="2016760" h="1062354">
                  <a:moveTo>
                    <a:pt x="426720" y="392430"/>
                  </a:moveTo>
                  <a:lnTo>
                    <a:pt x="0" y="392430"/>
                  </a:lnTo>
                  <a:lnTo>
                    <a:pt x="0" y="669925"/>
                  </a:lnTo>
                  <a:lnTo>
                    <a:pt x="426720" y="669925"/>
                  </a:lnTo>
                  <a:lnTo>
                    <a:pt x="426720" y="392430"/>
                  </a:lnTo>
                  <a:close/>
                </a:path>
                <a:path w="2016760" h="1062354">
                  <a:moveTo>
                    <a:pt x="426720" y="0"/>
                  </a:moveTo>
                  <a:lnTo>
                    <a:pt x="0" y="0"/>
                  </a:lnTo>
                  <a:lnTo>
                    <a:pt x="0" y="277495"/>
                  </a:lnTo>
                  <a:lnTo>
                    <a:pt x="426720" y="277495"/>
                  </a:lnTo>
                  <a:lnTo>
                    <a:pt x="426720" y="0"/>
                  </a:lnTo>
                  <a:close/>
                </a:path>
                <a:path w="2016760" h="1062354">
                  <a:moveTo>
                    <a:pt x="956945" y="784860"/>
                  </a:moveTo>
                  <a:lnTo>
                    <a:pt x="530225" y="784860"/>
                  </a:lnTo>
                  <a:lnTo>
                    <a:pt x="530225" y="1062355"/>
                  </a:lnTo>
                  <a:lnTo>
                    <a:pt x="956945" y="1062355"/>
                  </a:lnTo>
                  <a:lnTo>
                    <a:pt x="956945" y="784860"/>
                  </a:lnTo>
                  <a:close/>
                </a:path>
                <a:path w="2016760" h="1062354">
                  <a:moveTo>
                    <a:pt x="956945" y="392430"/>
                  </a:moveTo>
                  <a:lnTo>
                    <a:pt x="530225" y="392430"/>
                  </a:lnTo>
                  <a:lnTo>
                    <a:pt x="530225" y="669925"/>
                  </a:lnTo>
                  <a:lnTo>
                    <a:pt x="956945" y="669925"/>
                  </a:lnTo>
                  <a:lnTo>
                    <a:pt x="956945" y="392430"/>
                  </a:lnTo>
                  <a:close/>
                </a:path>
                <a:path w="2016760" h="1062354">
                  <a:moveTo>
                    <a:pt x="956945" y="0"/>
                  </a:moveTo>
                  <a:lnTo>
                    <a:pt x="530225" y="0"/>
                  </a:lnTo>
                  <a:lnTo>
                    <a:pt x="530225" y="277495"/>
                  </a:lnTo>
                  <a:lnTo>
                    <a:pt x="956945" y="277495"/>
                  </a:lnTo>
                  <a:lnTo>
                    <a:pt x="956945" y="0"/>
                  </a:lnTo>
                  <a:close/>
                </a:path>
                <a:path w="2016760" h="1062354">
                  <a:moveTo>
                    <a:pt x="1486535" y="784860"/>
                  </a:moveTo>
                  <a:lnTo>
                    <a:pt x="1059815" y="784860"/>
                  </a:lnTo>
                  <a:lnTo>
                    <a:pt x="1059815" y="1062355"/>
                  </a:lnTo>
                  <a:lnTo>
                    <a:pt x="1486535" y="1062355"/>
                  </a:lnTo>
                  <a:lnTo>
                    <a:pt x="1486535" y="784860"/>
                  </a:lnTo>
                  <a:close/>
                </a:path>
                <a:path w="2016760" h="1062354">
                  <a:moveTo>
                    <a:pt x="1486535" y="392430"/>
                  </a:moveTo>
                  <a:lnTo>
                    <a:pt x="1059815" y="392430"/>
                  </a:lnTo>
                  <a:lnTo>
                    <a:pt x="1059815" y="669925"/>
                  </a:lnTo>
                  <a:lnTo>
                    <a:pt x="1486535" y="669925"/>
                  </a:lnTo>
                  <a:lnTo>
                    <a:pt x="1486535" y="392430"/>
                  </a:lnTo>
                  <a:close/>
                </a:path>
                <a:path w="2016760" h="1062354">
                  <a:moveTo>
                    <a:pt x="1486535" y="0"/>
                  </a:moveTo>
                  <a:lnTo>
                    <a:pt x="1059815" y="0"/>
                  </a:lnTo>
                  <a:lnTo>
                    <a:pt x="1059815" y="277495"/>
                  </a:lnTo>
                  <a:lnTo>
                    <a:pt x="1486535" y="277495"/>
                  </a:lnTo>
                  <a:lnTo>
                    <a:pt x="1486535" y="0"/>
                  </a:lnTo>
                  <a:close/>
                </a:path>
                <a:path w="2016760" h="1062354">
                  <a:moveTo>
                    <a:pt x="2016760" y="784860"/>
                  </a:moveTo>
                  <a:lnTo>
                    <a:pt x="1590040" y="784860"/>
                  </a:lnTo>
                  <a:lnTo>
                    <a:pt x="1590040" y="1062355"/>
                  </a:lnTo>
                  <a:lnTo>
                    <a:pt x="2016760" y="1062355"/>
                  </a:lnTo>
                  <a:lnTo>
                    <a:pt x="2016760" y="784860"/>
                  </a:lnTo>
                  <a:close/>
                </a:path>
                <a:path w="2016760" h="1062354">
                  <a:moveTo>
                    <a:pt x="2016760" y="392430"/>
                  </a:moveTo>
                  <a:lnTo>
                    <a:pt x="1590040" y="392430"/>
                  </a:lnTo>
                  <a:lnTo>
                    <a:pt x="1590040" y="669925"/>
                  </a:lnTo>
                  <a:lnTo>
                    <a:pt x="2016760" y="669925"/>
                  </a:lnTo>
                  <a:lnTo>
                    <a:pt x="2016760" y="392430"/>
                  </a:lnTo>
                  <a:close/>
                </a:path>
                <a:path w="2016760" h="1062354">
                  <a:moveTo>
                    <a:pt x="2016760" y="0"/>
                  </a:moveTo>
                  <a:lnTo>
                    <a:pt x="1590040" y="0"/>
                  </a:lnTo>
                  <a:lnTo>
                    <a:pt x="1590040" y="277495"/>
                  </a:lnTo>
                  <a:lnTo>
                    <a:pt x="2016760" y="277495"/>
                  </a:lnTo>
                  <a:lnTo>
                    <a:pt x="20167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52145" y="3372484"/>
              <a:ext cx="128270" cy="12827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709420" y="3372484"/>
              <a:ext cx="128269" cy="12827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90245" y="3159124"/>
              <a:ext cx="1108710" cy="294005"/>
            </a:xfrm>
            <a:custGeom>
              <a:avLst/>
              <a:gdLst/>
              <a:ahLst/>
              <a:cxnLst/>
              <a:rect l="l" t="t" r="r" b="b"/>
              <a:pathLst>
                <a:path w="1108710" h="294004">
                  <a:moveTo>
                    <a:pt x="50800" y="0"/>
                  </a:moveTo>
                  <a:lnTo>
                    <a:pt x="0" y="0"/>
                  </a:lnTo>
                  <a:lnTo>
                    <a:pt x="0" y="294005"/>
                  </a:lnTo>
                  <a:lnTo>
                    <a:pt x="50800" y="294005"/>
                  </a:lnTo>
                  <a:lnTo>
                    <a:pt x="50800" y="0"/>
                  </a:lnTo>
                  <a:close/>
                </a:path>
                <a:path w="1108710" h="294004">
                  <a:moveTo>
                    <a:pt x="1108710" y="0"/>
                  </a:moveTo>
                  <a:lnTo>
                    <a:pt x="1057275" y="0"/>
                  </a:lnTo>
                  <a:lnTo>
                    <a:pt x="1057275" y="294005"/>
                  </a:lnTo>
                  <a:lnTo>
                    <a:pt x="1108710" y="294005"/>
                  </a:lnTo>
                  <a:lnTo>
                    <a:pt x="110871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969134" y="3651250"/>
              <a:ext cx="192405" cy="19240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909320" y="4043680"/>
              <a:ext cx="192405" cy="19240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379095" y="4043680"/>
              <a:ext cx="192404" cy="19240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456691" y="111125"/>
            <a:ext cx="2833370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25">
                <a:solidFill>
                  <a:srgbClr val="D1B589"/>
                </a:solidFill>
                <a:latin typeface="Arial Black"/>
                <a:cs typeface="Arial Black"/>
              </a:rPr>
              <a:t>10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18075" y="1998091"/>
            <a:ext cx="2833370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25">
                <a:solidFill>
                  <a:srgbClr val="D1B589"/>
                </a:solidFill>
                <a:latin typeface="Arial Black"/>
                <a:cs typeface="Arial Black"/>
              </a:rPr>
              <a:t>11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3455" y="2283079"/>
            <a:ext cx="28086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10" b="1">
                <a:latin typeface="Verdana"/>
                <a:cs typeface="Verdana"/>
              </a:rPr>
              <a:t>Presenten</a:t>
            </a:r>
            <a:r>
              <a:rPr dirty="0" sz="1600" spc="-340" b="1">
                <a:latin typeface="Verdana"/>
                <a:cs typeface="Verdana"/>
              </a:rPr>
              <a:t> </a:t>
            </a:r>
            <a:r>
              <a:rPr dirty="0" sz="1600" spc="-215">
                <a:latin typeface="Verdana"/>
                <a:cs typeface="Verdana"/>
              </a:rPr>
              <a:t>al</a:t>
            </a:r>
            <a:r>
              <a:rPr dirty="0" sz="1600" spc="-365">
                <a:latin typeface="Verdana"/>
                <a:cs typeface="Verdana"/>
              </a:rPr>
              <a:t> </a:t>
            </a:r>
            <a:r>
              <a:rPr dirty="0" sz="1600" spc="-240">
                <a:latin typeface="Verdana"/>
                <a:cs typeface="Verdana"/>
              </a:rPr>
              <a:t>colectivo</a:t>
            </a:r>
            <a:r>
              <a:rPr dirty="0" sz="1600" spc="-355">
                <a:latin typeface="Verdana"/>
                <a:cs typeface="Verdana"/>
              </a:rPr>
              <a:t> </a:t>
            </a:r>
            <a:r>
              <a:rPr dirty="0" sz="1600" spc="-235">
                <a:latin typeface="Verdana"/>
                <a:cs typeface="Verdana"/>
              </a:rPr>
              <a:t>los</a:t>
            </a:r>
            <a:r>
              <a:rPr dirty="0" sz="1600" spc="-350">
                <a:latin typeface="Verdana"/>
                <a:cs typeface="Verdana"/>
              </a:rPr>
              <a:t> </a:t>
            </a:r>
            <a:r>
              <a:rPr dirty="0" sz="1600" spc="-280">
                <a:latin typeface="Verdana"/>
                <a:cs typeface="Verdana"/>
              </a:rPr>
              <a:t>acuerdos</a:t>
            </a:r>
            <a:r>
              <a:rPr dirty="0" sz="1600" spc="-340">
                <a:latin typeface="Verdana"/>
                <a:cs typeface="Verdana"/>
              </a:rPr>
              <a:t> </a:t>
            </a:r>
            <a:r>
              <a:rPr dirty="0" sz="1600" spc="-325">
                <a:latin typeface="Verdana"/>
                <a:cs typeface="Verdana"/>
              </a:rPr>
              <a:t>que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8904" y="2526918"/>
            <a:ext cx="2540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75">
                <a:latin typeface="Verdana"/>
                <a:cs typeface="Verdana"/>
              </a:rPr>
              <a:t>deﬁnieron </a:t>
            </a:r>
            <a:r>
              <a:rPr dirty="0" sz="1600" spc="-305">
                <a:latin typeface="Verdana"/>
                <a:cs typeface="Verdana"/>
              </a:rPr>
              <a:t>en </a:t>
            </a:r>
            <a:r>
              <a:rPr dirty="0" sz="1600" spc="-229">
                <a:latin typeface="Verdana"/>
                <a:cs typeface="Verdana"/>
              </a:rPr>
              <a:t>las </a:t>
            </a:r>
            <a:r>
              <a:rPr dirty="0" sz="1600" spc="-285" b="1">
                <a:latin typeface="Verdana"/>
                <a:cs typeface="Verdana"/>
              </a:rPr>
              <a:t>actividades </a:t>
            </a:r>
            <a:r>
              <a:rPr dirty="0" sz="1600" spc="-350" b="1">
                <a:latin typeface="Verdana"/>
                <a:cs typeface="Verdana"/>
              </a:rPr>
              <a:t>8 </a:t>
            </a:r>
            <a:r>
              <a:rPr dirty="0" sz="1600" spc="-320" b="1">
                <a:latin typeface="Verdana"/>
                <a:cs typeface="Verdana"/>
              </a:rPr>
              <a:t>y</a:t>
            </a:r>
            <a:r>
              <a:rPr dirty="0" sz="1600" spc="-470" b="1">
                <a:latin typeface="Verdana"/>
                <a:cs typeface="Verdana"/>
              </a:rPr>
              <a:t> </a:t>
            </a:r>
            <a:r>
              <a:rPr dirty="0" sz="1600" spc="-260" b="1">
                <a:latin typeface="Verdana"/>
                <a:cs typeface="Verdana"/>
              </a:rPr>
              <a:t>9</a:t>
            </a:r>
            <a:r>
              <a:rPr dirty="0" sz="1600" spc="-260"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414898" y="524002"/>
            <a:ext cx="54406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45" b="1">
                <a:solidFill>
                  <a:srgbClr val="000000"/>
                </a:solidFill>
                <a:latin typeface="Verdana"/>
                <a:cs typeface="Verdana"/>
              </a:rPr>
              <a:t>¿Qué</a:t>
            </a:r>
            <a:r>
              <a:rPr dirty="0" sz="2400" spc="-56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355" b="1">
                <a:solidFill>
                  <a:srgbClr val="000000"/>
                </a:solidFill>
                <a:latin typeface="Verdana"/>
                <a:cs typeface="Verdana"/>
              </a:rPr>
              <a:t>ajustes</a:t>
            </a:r>
            <a:r>
              <a:rPr dirty="0" sz="2400" spc="-53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390" b="1">
                <a:solidFill>
                  <a:srgbClr val="000000"/>
                </a:solidFill>
                <a:latin typeface="Verdana"/>
                <a:cs typeface="Verdana"/>
              </a:rPr>
              <a:t>necesitamos</a:t>
            </a:r>
            <a:r>
              <a:rPr dirty="0" sz="2400" spc="-52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325" b="1">
                <a:solidFill>
                  <a:srgbClr val="000000"/>
                </a:solidFill>
                <a:latin typeface="Verdana"/>
                <a:cs typeface="Verdana"/>
              </a:rPr>
              <a:t>realizar</a:t>
            </a:r>
            <a:r>
              <a:rPr dirty="0" sz="2400" spc="-52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305" b="1">
                <a:solidFill>
                  <a:srgbClr val="000000"/>
                </a:solidFill>
                <a:latin typeface="Verdana"/>
                <a:cs typeface="Verdana"/>
              </a:rPr>
              <a:t>al</a:t>
            </a:r>
            <a:r>
              <a:rPr dirty="0" sz="2400" spc="-54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450" b="1">
                <a:solidFill>
                  <a:srgbClr val="000000"/>
                </a:solidFill>
                <a:latin typeface="Verdana"/>
                <a:cs typeface="Verdana"/>
              </a:rPr>
              <a:t>PEMC?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28286" y="1147317"/>
            <a:ext cx="760984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315">
                <a:latin typeface="Verdana"/>
                <a:cs typeface="Verdana"/>
              </a:rPr>
              <a:t>La </a:t>
            </a:r>
            <a:r>
              <a:rPr dirty="0" sz="1800" spc="-285">
                <a:latin typeface="Verdana"/>
                <a:cs typeface="Verdana"/>
              </a:rPr>
              <a:t>consolidación </a:t>
            </a:r>
            <a:r>
              <a:rPr dirty="0" sz="1800" spc="-275">
                <a:latin typeface="Verdana"/>
                <a:cs typeface="Verdana"/>
              </a:rPr>
              <a:t>del </a:t>
            </a:r>
            <a:r>
              <a:rPr dirty="0" sz="1800" spc="-380">
                <a:latin typeface="Verdana"/>
                <a:cs typeface="Verdana"/>
              </a:rPr>
              <a:t>PEMC </a:t>
            </a:r>
            <a:r>
              <a:rPr dirty="0" sz="1800" spc="-285">
                <a:latin typeface="Verdana"/>
                <a:cs typeface="Verdana"/>
              </a:rPr>
              <a:t>conlleva </a:t>
            </a:r>
            <a:r>
              <a:rPr dirty="0" sz="1800" spc="-240">
                <a:latin typeface="Verdana"/>
                <a:cs typeface="Verdana"/>
              </a:rPr>
              <a:t>el </a:t>
            </a:r>
            <a:r>
              <a:rPr dirty="0" sz="1800" spc="-285">
                <a:latin typeface="Verdana"/>
                <a:cs typeface="Verdana"/>
              </a:rPr>
              <a:t>ajuste </a:t>
            </a:r>
            <a:r>
              <a:rPr dirty="0" sz="1800" spc="-310">
                <a:latin typeface="Verdana"/>
                <a:cs typeface="Verdana"/>
              </a:rPr>
              <a:t>informado </a:t>
            </a:r>
            <a:r>
              <a:rPr dirty="0" sz="1800" spc="-325">
                <a:latin typeface="Verdana"/>
                <a:cs typeface="Verdana"/>
              </a:rPr>
              <a:t>y </a:t>
            </a:r>
            <a:r>
              <a:rPr dirty="0" sz="1800" spc="-290">
                <a:latin typeface="Verdana"/>
                <a:cs typeface="Verdana"/>
              </a:rPr>
              <a:t>consciente </a:t>
            </a:r>
            <a:r>
              <a:rPr dirty="0" sz="1800" spc="-330">
                <a:latin typeface="Verdana"/>
                <a:cs typeface="Verdana"/>
              </a:rPr>
              <a:t>de </a:t>
            </a:r>
            <a:r>
              <a:rPr dirty="0" sz="1800" spc="-254">
                <a:latin typeface="Verdana"/>
                <a:cs typeface="Verdana"/>
              </a:rPr>
              <a:t>las </a:t>
            </a:r>
            <a:r>
              <a:rPr dirty="0" sz="1800" spc="-325">
                <a:latin typeface="Verdana"/>
                <a:cs typeface="Verdana"/>
              </a:rPr>
              <a:t>Metas y </a:t>
            </a:r>
            <a:r>
              <a:rPr dirty="0" sz="1800" spc="-300">
                <a:latin typeface="Verdana"/>
                <a:cs typeface="Verdana"/>
              </a:rPr>
              <a:t>Acciones </a:t>
            </a:r>
            <a:r>
              <a:rPr dirty="0" sz="1800" spc="-340">
                <a:latin typeface="Verdana"/>
                <a:cs typeface="Verdana"/>
              </a:rPr>
              <a:t>que  deben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mejorar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o </a:t>
            </a:r>
            <a:r>
              <a:rPr dirty="0" sz="1800" spc="-330">
                <a:latin typeface="Verdana"/>
                <a:cs typeface="Verdana"/>
              </a:rPr>
              <a:t>permanecer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atender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prioridades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escuela,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así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370">
                <a:latin typeface="Verdana"/>
                <a:cs typeface="Verdana"/>
              </a:rPr>
              <a:t>como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deﬁnición</a:t>
            </a:r>
            <a:r>
              <a:rPr dirty="0" sz="1800" spc="-330">
                <a:latin typeface="Verdana"/>
                <a:cs typeface="Verdana"/>
              </a:rPr>
              <a:t> 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28286" y="1695958"/>
            <a:ext cx="73704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0">
                <a:latin typeface="Verdana"/>
                <a:cs typeface="Verdana"/>
              </a:rPr>
              <a:t>los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periodos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 </a:t>
            </a:r>
            <a:r>
              <a:rPr dirty="0" sz="1800" spc="-270">
                <a:latin typeface="Verdana"/>
                <a:cs typeface="Verdana"/>
              </a:rPr>
              <a:t>realización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responsables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del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seguimiento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su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avance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 </a:t>
            </a:r>
            <a:r>
              <a:rPr dirty="0" sz="1800" spc="-300">
                <a:latin typeface="Verdana"/>
                <a:cs typeface="Verdana"/>
              </a:rPr>
              <a:t>cumplimiento.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664577" y="2718942"/>
            <a:ext cx="41573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0" b="1">
                <a:latin typeface="Verdana"/>
                <a:cs typeface="Verdana"/>
              </a:rPr>
              <a:t>Presenten</a:t>
            </a:r>
            <a:r>
              <a:rPr dirty="0" sz="1800" spc="-370" b="1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95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plenaria</a:t>
            </a:r>
            <a:r>
              <a:rPr dirty="0" sz="1800" spc="-400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los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resultados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del</a:t>
            </a:r>
            <a:r>
              <a:rPr dirty="0" sz="1800" spc="-40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diagnóstico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06665" y="2994786"/>
            <a:ext cx="42748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65">
                <a:latin typeface="Verdana"/>
                <a:cs typeface="Verdana"/>
              </a:rPr>
              <a:t>integral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escuela,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mencionada</a:t>
            </a:r>
            <a:r>
              <a:rPr dirty="0" sz="1800" spc="-40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360" b="1">
                <a:latin typeface="Verdana"/>
                <a:cs typeface="Verdana"/>
              </a:rPr>
              <a:t>Punto</a:t>
            </a:r>
            <a:r>
              <a:rPr dirty="0" sz="1800" spc="-400" b="1">
                <a:latin typeface="Verdana"/>
                <a:cs typeface="Verdana"/>
              </a:rPr>
              <a:t> </a:t>
            </a:r>
            <a:r>
              <a:rPr dirty="0" sz="1800" spc="-360" b="1">
                <a:latin typeface="Verdana"/>
                <a:cs typeface="Verdana"/>
              </a:rPr>
              <a:t>IV</a:t>
            </a:r>
            <a:r>
              <a:rPr dirty="0" sz="1800" spc="-395" b="1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30108" y="3269107"/>
            <a:ext cx="4024629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2865" marR="5080" indent="-50800">
              <a:lnSpc>
                <a:spcPct val="100000"/>
              </a:lnSpc>
              <a:spcBef>
                <a:spcPts val="100"/>
              </a:spcBef>
            </a:pPr>
            <a:r>
              <a:rPr dirty="0" sz="1800" spc="-290">
                <a:latin typeface="Verdana"/>
                <a:cs typeface="Verdana"/>
              </a:rPr>
              <a:t>sección</a:t>
            </a:r>
            <a:r>
              <a:rPr dirty="0" sz="1800" spc="-440">
                <a:latin typeface="Verdana"/>
                <a:cs typeface="Verdana"/>
              </a:rPr>
              <a:t> </a:t>
            </a:r>
            <a:r>
              <a:rPr dirty="0" sz="1800" spc="-325" b="1">
                <a:latin typeface="Verdana"/>
                <a:cs typeface="Verdana"/>
              </a:rPr>
              <a:t>Actividades</a:t>
            </a:r>
            <a:r>
              <a:rPr dirty="0" sz="1800" spc="-420" b="1">
                <a:latin typeface="Verdana"/>
                <a:cs typeface="Verdana"/>
              </a:rPr>
              <a:t> </a:t>
            </a:r>
            <a:r>
              <a:rPr dirty="0" sz="1800" spc="-325" b="1">
                <a:latin typeface="Verdana"/>
                <a:cs typeface="Verdana"/>
              </a:rPr>
              <a:t>previas</a:t>
            </a:r>
            <a:r>
              <a:rPr dirty="0" sz="1800" spc="-415" b="1">
                <a:latin typeface="Verdana"/>
                <a:cs typeface="Verdana"/>
              </a:rPr>
              <a:t> </a:t>
            </a:r>
            <a:r>
              <a:rPr dirty="0" sz="1800" spc="-370" b="1">
                <a:latin typeface="Verdana"/>
                <a:cs typeface="Verdana"/>
              </a:rPr>
              <a:t>a</a:t>
            </a:r>
            <a:r>
              <a:rPr dirty="0" sz="1800" spc="-415" b="1">
                <a:latin typeface="Verdana"/>
                <a:cs typeface="Verdana"/>
              </a:rPr>
              <a:t> </a:t>
            </a:r>
            <a:r>
              <a:rPr dirty="0" sz="1800" spc="-280" b="1">
                <a:latin typeface="Verdana"/>
                <a:cs typeface="Verdana"/>
              </a:rPr>
              <a:t>la</a:t>
            </a:r>
            <a:r>
              <a:rPr dirty="0" sz="1800" spc="-420" b="1">
                <a:latin typeface="Verdana"/>
                <a:cs typeface="Verdana"/>
              </a:rPr>
              <a:t> </a:t>
            </a:r>
            <a:r>
              <a:rPr dirty="0" sz="1800" spc="-350" b="1">
                <a:latin typeface="Verdana"/>
                <a:cs typeface="Verdana"/>
              </a:rPr>
              <a:t>Primera</a:t>
            </a:r>
            <a:r>
              <a:rPr dirty="0" sz="1800" spc="-425" b="1">
                <a:latin typeface="Verdana"/>
                <a:cs typeface="Verdana"/>
              </a:rPr>
              <a:t> </a:t>
            </a:r>
            <a:r>
              <a:rPr dirty="0" sz="1800" spc="-340" b="1">
                <a:latin typeface="Verdana"/>
                <a:cs typeface="Verdana"/>
              </a:rPr>
              <a:t>Sesión  </a:t>
            </a:r>
            <a:r>
              <a:rPr dirty="0" sz="1800" spc="-325" b="1">
                <a:latin typeface="Verdana"/>
                <a:cs typeface="Verdana"/>
              </a:rPr>
              <a:t>Ordinaria</a:t>
            </a:r>
            <a:r>
              <a:rPr dirty="0" sz="1800" spc="-400" b="1">
                <a:latin typeface="Verdana"/>
                <a:cs typeface="Verdana"/>
              </a:rPr>
              <a:t> </a:t>
            </a:r>
            <a:r>
              <a:rPr dirty="0" sz="1800" spc="-375" b="1">
                <a:latin typeface="Verdana"/>
                <a:cs typeface="Verdana"/>
              </a:rPr>
              <a:t>de</a:t>
            </a:r>
            <a:r>
              <a:rPr dirty="0" sz="1800" spc="-415" b="1">
                <a:latin typeface="Verdana"/>
                <a:cs typeface="Verdana"/>
              </a:rPr>
              <a:t> </a:t>
            </a:r>
            <a:r>
              <a:rPr dirty="0" sz="1800" spc="-335" b="1">
                <a:latin typeface="Verdana"/>
                <a:cs typeface="Verdana"/>
              </a:rPr>
              <a:t>CTE</a:t>
            </a:r>
            <a:r>
              <a:rPr dirty="0" sz="1800" spc="-335">
                <a:latin typeface="Verdana"/>
                <a:cs typeface="Verdana"/>
              </a:rPr>
              <a:t>,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esta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Guía,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continuación: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117694" y="928065"/>
            <a:ext cx="5894330" cy="1086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888865" y="4813934"/>
            <a:ext cx="6491605" cy="923925"/>
          </a:xfrm>
          <a:prstGeom prst="rect">
            <a:avLst/>
          </a:prstGeom>
          <a:solidFill>
            <a:srgbClr val="D1B589"/>
          </a:solidFill>
        </p:spPr>
        <p:txBody>
          <a:bodyPr wrap="square" lIns="0" tIns="28575" rIns="0" bIns="0" rtlCol="0" vert="horz">
            <a:spAutoFit/>
          </a:bodyPr>
          <a:lstStyle/>
          <a:p>
            <a:pPr algn="ctr" marL="96520" marR="83820">
              <a:lnSpc>
                <a:spcPct val="100000"/>
              </a:lnSpc>
              <a:spcBef>
                <a:spcPts val="225"/>
              </a:spcBef>
            </a:pPr>
            <a:r>
              <a:rPr dirty="0" sz="1800" spc="-285">
                <a:latin typeface="Verdana"/>
                <a:cs typeface="Verdana"/>
              </a:rPr>
              <a:t>Actualicen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partir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resultados,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listado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problemáticas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jerarquizadas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de 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330" b="1">
                <a:latin typeface="Verdana"/>
                <a:cs typeface="Verdana"/>
              </a:rPr>
              <a:t>sesión</a:t>
            </a:r>
            <a:r>
              <a:rPr dirty="0" sz="1800" spc="-400" b="1">
                <a:latin typeface="Verdana"/>
                <a:cs typeface="Verdana"/>
              </a:rPr>
              <a:t> </a:t>
            </a:r>
            <a:r>
              <a:rPr dirty="0" sz="1800" spc="-295" b="1">
                <a:latin typeface="Verdana"/>
                <a:cs typeface="Verdana"/>
              </a:rPr>
              <a:t>5,</a:t>
            </a:r>
            <a:r>
              <a:rPr dirty="0" sz="1800" spc="-395" b="1">
                <a:latin typeface="Verdana"/>
                <a:cs typeface="Verdana"/>
              </a:rPr>
              <a:t> </a:t>
            </a:r>
            <a:r>
              <a:rPr dirty="0" sz="1800" spc="-315" b="1">
                <a:latin typeface="Verdana"/>
                <a:cs typeface="Verdana"/>
              </a:rPr>
              <a:t>actividad</a:t>
            </a:r>
            <a:r>
              <a:rPr dirty="0" sz="1800" spc="-390" b="1">
                <a:latin typeface="Verdana"/>
                <a:cs typeface="Verdana"/>
              </a:rPr>
              <a:t> </a:t>
            </a:r>
            <a:r>
              <a:rPr dirty="0" sz="1800" spc="-300" b="1">
                <a:latin typeface="Verdana"/>
                <a:cs typeface="Verdana"/>
              </a:rPr>
              <a:t>2</a:t>
            </a:r>
            <a:r>
              <a:rPr dirty="0" sz="1800" spc="-300">
                <a:latin typeface="Verdana"/>
                <a:cs typeface="Verdana"/>
              </a:rPr>
              <a:t>,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365" b="1">
                <a:latin typeface="Verdana"/>
                <a:cs typeface="Verdana"/>
              </a:rPr>
              <a:t>Fase</a:t>
            </a:r>
            <a:r>
              <a:rPr dirty="0" sz="1800" spc="-415" b="1">
                <a:latin typeface="Verdana"/>
                <a:cs typeface="Verdana"/>
              </a:rPr>
              <a:t> </a:t>
            </a:r>
            <a:r>
              <a:rPr dirty="0" sz="1800" spc="-325" b="1">
                <a:latin typeface="Verdana"/>
                <a:cs typeface="Verdana"/>
              </a:rPr>
              <a:t>Intensiva</a:t>
            </a:r>
            <a:r>
              <a:rPr dirty="0" sz="1800" spc="-409" b="1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40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decidan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cuáles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atenderán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en  </a:t>
            </a:r>
            <a:r>
              <a:rPr dirty="0" sz="1800" spc="-200">
                <a:latin typeface="Verdana"/>
                <a:cs typeface="Verdana"/>
              </a:rPr>
              <a:t>este </a:t>
            </a:r>
            <a:r>
              <a:rPr dirty="0" sz="1800" spc="-165">
                <a:latin typeface="Verdana"/>
                <a:cs typeface="Verdana"/>
              </a:rPr>
              <a:t>ciclo</a:t>
            </a:r>
            <a:r>
              <a:rPr dirty="0" sz="1800" spc="-400">
                <a:latin typeface="Verdana"/>
                <a:cs typeface="Verdana"/>
              </a:rPr>
              <a:t> </a:t>
            </a:r>
            <a:r>
              <a:rPr dirty="0" sz="1800" spc="-185">
                <a:latin typeface="Verdana"/>
                <a:cs typeface="Verdana"/>
              </a:rPr>
              <a:t>escolar.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410972" y="6498209"/>
            <a:ext cx="40646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5" b="1">
                <a:latin typeface="Carlito"/>
                <a:cs typeface="Carlito"/>
              </a:rPr>
              <a:t>Segundo momento. </a:t>
            </a:r>
            <a:r>
              <a:rPr dirty="0" sz="1600" spc="-10" b="1">
                <a:solidFill>
                  <a:srgbClr val="FFFFFF"/>
                </a:solidFill>
                <a:latin typeface="Carlito"/>
                <a:cs typeface="Carlito"/>
              </a:rPr>
              <a:t>Concluyamos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nuestro</a:t>
            </a:r>
            <a:r>
              <a:rPr dirty="0" sz="1600" spc="-190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PEMC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779" y="6391909"/>
            <a:ext cx="4360545" cy="369570"/>
          </a:xfrm>
          <a:custGeom>
            <a:avLst/>
            <a:gdLst/>
            <a:ahLst/>
            <a:cxnLst/>
            <a:rect l="l" t="t" r="r" b="b"/>
            <a:pathLst>
              <a:path w="4360545" h="369570">
                <a:moveTo>
                  <a:pt x="4347210" y="0"/>
                </a:moveTo>
                <a:lnTo>
                  <a:pt x="18415" y="0"/>
                </a:lnTo>
                <a:lnTo>
                  <a:pt x="11430" y="1904"/>
                </a:lnTo>
                <a:lnTo>
                  <a:pt x="5715" y="5714"/>
                </a:lnTo>
                <a:lnTo>
                  <a:pt x="1905" y="11429"/>
                </a:lnTo>
                <a:lnTo>
                  <a:pt x="0" y="18414"/>
                </a:lnTo>
                <a:lnTo>
                  <a:pt x="0" y="351154"/>
                </a:lnTo>
                <a:lnTo>
                  <a:pt x="1905" y="358138"/>
                </a:lnTo>
                <a:lnTo>
                  <a:pt x="5715" y="364488"/>
                </a:lnTo>
                <a:lnTo>
                  <a:pt x="11430" y="368298"/>
                </a:lnTo>
                <a:lnTo>
                  <a:pt x="18415" y="369569"/>
                </a:lnTo>
                <a:lnTo>
                  <a:pt x="4342130" y="369569"/>
                </a:lnTo>
                <a:lnTo>
                  <a:pt x="4349115" y="368298"/>
                </a:lnTo>
                <a:lnTo>
                  <a:pt x="4355465" y="364488"/>
                </a:lnTo>
                <a:lnTo>
                  <a:pt x="4359275" y="358138"/>
                </a:lnTo>
                <a:lnTo>
                  <a:pt x="4360545" y="351154"/>
                </a:lnTo>
                <a:lnTo>
                  <a:pt x="4360545" y="13969"/>
                </a:lnTo>
                <a:lnTo>
                  <a:pt x="4358640" y="8889"/>
                </a:lnTo>
                <a:lnTo>
                  <a:pt x="4351655" y="1904"/>
                </a:lnTo>
                <a:lnTo>
                  <a:pt x="4347210" y="0"/>
                </a:lnTo>
                <a:close/>
              </a:path>
            </a:pathLst>
          </a:custGeom>
          <a:solidFill>
            <a:srgbClr val="BC94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89508" y="181229"/>
            <a:ext cx="2833370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25">
                <a:solidFill>
                  <a:srgbClr val="D1B589"/>
                </a:solidFill>
                <a:latin typeface="Arial Black"/>
                <a:cs typeface="Arial Black"/>
              </a:rPr>
              <a:t>12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47356" y="263525"/>
            <a:ext cx="2833370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25">
                <a:solidFill>
                  <a:srgbClr val="D1B589"/>
                </a:solidFill>
                <a:latin typeface="Arial Black"/>
                <a:cs typeface="Arial Black"/>
              </a:rPr>
              <a:t>13</a:t>
            </a:r>
            <a:endParaRPr sz="16600">
              <a:latin typeface="Arial Black"/>
              <a:cs typeface="Arial Black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20052" y="4468812"/>
            <a:ext cx="1915795" cy="321310"/>
            <a:chOff x="420052" y="4468812"/>
            <a:chExt cx="1915795" cy="321310"/>
          </a:xfrm>
        </p:grpSpPr>
        <p:sp>
          <p:nvSpPr>
            <p:cNvPr id="6" name="object 6"/>
            <p:cNvSpPr/>
            <p:nvPr/>
          </p:nvSpPr>
          <p:spPr>
            <a:xfrm>
              <a:off x="424815" y="4473575"/>
              <a:ext cx="1906270" cy="311785"/>
            </a:xfrm>
            <a:custGeom>
              <a:avLst/>
              <a:gdLst/>
              <a:ahLst/>
              <a:cxnLst/>
              <a:rect l="l" t="t" r="r" b="b"/>
              <a:pathLst>
                <a:path w="1906270" h="311785">
                  <a:moveTo>
                    <a:pt x="1751329" y="0"/>
                  </a:moveTo>
                  <a:lnTo>
                    <a:pt x="154939" y="0"/>
                  </a:lnTo>
                  <a:lnTo>
                    <a:pt x="106044" y="8255"/>
                  </a:lnTo>
                  <a:lnTo>
                    <a:pt x="63500" y="30480"/>
                  </a:lnTo>
                  <a:lnTo>
                    <a:pt x="29844" y="64135"/>
                  </a:lnTo>
                  <a:lnTo>
                    <a:pt x="7619" y="106680"/>
                  </a:lnTo>
                  <a:lnTo>
                    <a:pt x="0" y="156210"/>
                  </a:lnTo>
                  <a:lnTo>
                    <a:pt x="7619" y="205105"/>
                  </a:lnTo>
                  <a:lnTo>
                    <a:pt x="29844" y="248285"/>
                  </a:lnTo>
                  <a:lnTo>
                    <a:pt x="63500" y="281939"/>
                  </a:lnTo>
                  <a:lnTo>
                    <a:pt x="106044" y="304164"/>
                  </a:lnTo>
                  <a:lnTo>
                    <a:pt x="154939" y="311785"/>
                  </a:lnTo>
                  <a:lnTo>
                    <a:pt x="1751329" y="311785"/>
                  </a:lnTo>
                  <a:lnTo>
                    <a:pt x="1800225" y="304164"/>
                  </a:lnTo>
                  <a:lnTo>
                    <a:pt x="1842770" y="281939"/>
                  </a:lnTo>
                  <a:lnTo>
                    <a:pt x="1876425" y="248285"/>
                  </a:lnTo>
                  <a:lnTo>
                    <a:pt x="1898650" y="205105"/>
                  </a:lnTo>
                  <a:lnTo>
                    <a:pt x="1906270" y="156210"/>
                  </a:lnTo>
                  <a:lnTo>
                    <a:pt x="1898650" y="106680"/>
                  </a:lnTo>
                  <a:lnTo>
                    <a:pt x="1876425" y="64135"/>
                  </a:lnTo>
                  <a:lnTo>
                    <a:pt x="1842770" y="30480"/>
                  </a:lnTo>
                  <a:lnTo>
                    <a:pt x="1800225" y="8255"/>
                  </a:lnTo>
                  <a:lnTo>
                    <a:pt x="1751329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24815" y="4473575"/>
              <a:ext cx="1906270" cy="311785"/>
            </a:xfrm>
            <a:custGeom>
              <a:avLst/>
              <a:gdLst/>
              <a:ahLst/>
              <a:cxnLst/>
              <a:rect l="l" t="t" r="r" b="b"/>
              <a:pathLst>
                <a:path w="1906270" h="311785">
                  <a:moveTo>
                    <a:pt x="1751329" y="311785"/>
                  </a:moveTo>
                  <a:lnTo>
                    <a:pt x="154939" y="311785"/>
                  </a:lnTo>
                  <a:lnTo>
                    <a:pt x="106044" y="304164"/>
                  </a:lnTo>
                  <a:lnTo>
                    <a:pt x="63500" y="281939"/>
                  </a:lnTo>
                  <a:lnTo>
                    <a:pt x="29844" y="248285"/>
                  </a:lnTo>
                  <a:lnTo>
                    <a:pt x="7619" y="205105"/>
                  </a:lnTo>
                  <a:lnTo>
                    <a:pt x="0" y="156210"/>
                  </a:lnTo>
                  <a:lnTo>
                    <a:pt x="7619" y="106680"/>
                  </a:lnTo>
                  <a:lnTo>
                    <a:pt x="29844" y="64135"/>
                  </a:lnTo>
                  <a:lnTo>
                    <a:pt x="63500" y="30480"/>
                  </a:lnTo>
                  <a:lnTo>
                    <a:pt x="106044" y="8255"/>
                  </a:lnTo>
                  <a:lnTo>
                    <a:pt x="154939" y="0"/>
                  </a:lnTo>
                  <a:lnTo>
                    <a:pt x="1751329" y="0"/>
                  </a:lnTo>
                  <a:lnTo>
                    <a:pt x="1800225" y="8255"/>
                  </a:lnTo>
                  <a:lnTo>
                    <a:pt x="1842770" y="30480"/>
                  </a:lnTo>
                  <a:lnTo>
                    <a:pt x="1876425" y="64135"/>
                  </a:lnTo>
                  <a:lnTo>
                    <a:pt x="1898650" y="106680"/>
                  </a:lnTo>
                  <a:lnTo>
                    <a:pt x="1906270" y="156210"/>
                  </a:lnTo>
                  <a:lnTo>
                    <a:pt x="1898650" y="205105"/>
                  </a:lnTo>
                  <a:lnTo>
                    <a:pt x="1876425" y="248285"/>
                  </a:lnTo>
                  <a:lnTo>
                    <a:pt x="1842770" y="281939"/>
                  </a:lnTo>
                  <a:lnTo>
                    <a:pt x="1800225" y="304164"/>
                  </a:lnTo>
                  <a:lnTo>
                    <a:pt x="1751329" y="311785"/>
                  </a:lnTo>
                  <a:close/>
                </a:path>
              </a:pathLst>
            </a:custGeom>
            <a:ln w="9525">
              <a:solidFill>
                <a:srgbClr val="D1B58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75615" y="4524375"/>
              <a:ext cx="1804670" cy="210185"/>
            </a:xfrm>
            <a:custGeom>
              <a:avLst/>
              <a:gdLst/>
              <a:ahLst/>
              <a:cxnLst/>
              <a:rect l="l" t="t" r="r" b="b"/>
              <a:pathLst>
                <a:path w="1804670" h="210185">
                  <a:moveTo>
                    <a:pt x="1700529" y="0"/>
                  </a:moveTo>
                  <a:lnTo>
                    <a:pt x="104139" y="0"/>
                  </a:lnTo>
                  <a:lnTo>
                    <a:pt x="63500" y="8255"/>
                  </a:lnTo>
                  <a:lnTo>
                    <a:pt x="30479" y="31114"/>
                  </a:lnTo>
                  <a:lnTo>
                    <a:pt x="8254" y="64135"/>
                  </a:lnTo>
                  <a:lnTo>
                    <a:pt x="0" y="105410"/>
                  </a:lnTo>
                  <a:lnTo>
                    <a:pt x="8254" y="146050"/>
                  </a:lnTo>
                  <a:lnTo>
                    <a:pt x="30479" y="179705"/>
                  </a:lnTo>
                  <a:lnTo>
                    <a:pt x="63500" y="201930"/>
                  </a:lnTo>
                  <a:lnTo>
                    <a:pt x="104139" y="210185"/>
                  </a:lnTo>
                  <a:lnTo>
                    <a:pt x="1700529" y="210185"/>
                  </a:lnTo>
                  <a:lnTo>
                    <a:pt x="1741170" y="201930"/>
                  </a:lnTo>
                  <a:lnTo>
                    <a:pt x="1774189" y="179705"/>
                  </a:lnTo>
                  <a:lnTo>
                    <a:pt x="1796414" y="146050"/>
                  </a:lnTo>
                  <a:lnTo>
                    <a:pt x="1804670" y="105410"/>
                  </a:lnTo>
                  <a:lnTo>
                    <a:pt x="1796414" y="64135"/>
                  </a:lnTo>
                  <a:lnTo>
                    <a:pt x="1774189" y="31114"/>
                  </a:lnTo>
                  <a:lnTo>
                    <a:pt x="1741170" y="8255"/>
                  </a:lnTo>
                  <a:lnTo>
                    <a:pt x="1700529" y="0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2595879" y="4483734"/>
            <a:ext cx="288925" cy="289560"/>
            <a:chOff x="2595879" y="4483734"/>
            <a:chExt cx="288925" cy="289560"/>
          </a:xfrm>
        </p:grpSpPr>
        <p:sp>
          <p:nvSpPr>
            <p:cNvPr id="10" name="object 10"/>
            <p:cNvSpPr/>
            <p:nvPr/>
          </p:nvSpPr>
          <p:spPr>
            <a:xfrm>
              <a:off x="2595879" y="4483734"/>
              <a:ext cx="288925" cy="289560"/>
            </a:xfrm>
            <a:custGeom>
              <a:avLst/>
              <a:gdLst/>
              <a:ahLst/>
              <a:cxnLst/>
              <a:rect l="l" t="t" r="r" b="b"/>
              <a:pathLst>
                <a:path w="288925" h="289560">
                  <a:moveTo>
                    <a:pt x="144780" y="0"/>
                  </a:moveTo>
                  <a:lnTo>
                    <a:pt x="99059" y="7619"/>
                  </a:lnTo>
                  <a:lnTo>
                    <a:pt x="59055" y="27939"/>
                  </a:lnTo>
                  <a:lnTo>
                    <a:pt x="27939" y="59054"/>
                  </a:lnTo>
                  <a:lnTo>
                    <a:pt x="7619" y="99059"/>
                  </a:lnTo>
                  <a:lnTo>
                    <a:pt x="0" y="144779"/>
                  </a:lnTo>
                  <a:lnTo>
                    <a:pt x="7619" y="190500"/>
                  </a:lnTo>
                  <a:lnTo>
                    <a:pt x="27939" y="230504"/>
                  </a:lnTo>
                  <a:lnTo>
                    <a:pt x="59055" y="261619"/>
                  </a:lnTo>
                  <a:lnTo>
                    <a:pt x="99059" y="281939"/>
                  </a:lnTo>
                  <a:lnTo>
                    <a:pt x="144780" y="289559"/>
                  </a:lnTo>
                  <a:lnTo>
                    <a:pt x="190500" y="281939"/>
                  </a:lnTo>
                  <a:lnTo>
                    <a:pt x="229869" y="261619"/>
                  </a:lnTo>
                  <a:lnTo>
                    <a:pt x="260984" y="230504"/>
                  </a:lnTo>
                  <a:lnTo>
                    <a:pt x="281305" y="190500"/>
                  </a:lnTo>
                  <a:lnTo>
                    <a:pt x="288925" y="144779"/>
                  </a:lnTo>
                  <a:lnTo>
                    <a:pt x="281305" y="99059"/>
                  </a:lnTo>
                  <a:lnTo>
                    <a:pt x="260984" y="59054"/>
                  </a:lnTo>
                  <a:lnTo>
                    <a:pt x="229869" y="27939"/>
                  </a:lnTo>
                  <a:lnTo>
                    <a:pt x="190500" y="7619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669539" y="4559934"/>
              <a:ext cx="146685" cy="12890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424815" y="5001259"/>
            <a:ext cx="1906270" cy="311785"/>
            <a:chOff x="424815" y="5001259"/>
            <a:chExt cx="1906270" cy="311785"/>
          </a:xfrm>
        </p:grpSpPr>
        <p:sp>
          <p:nvSpPr>
            <p:cNvPr id="13" name="object 13"/>
            <p:cNvSpPr/>
            <p:nvPr/>
          </p:nvSpPr>
          <p:spPr>
            <a:xfrm>
              <a:off x="424815" y="5001259"/>
              <a:ext cx="1906270" cy="311785"/>
            </a:xfrm>
            <a:custGeom>
              <a:avLst/>
              <a:gdLst/>
              <a:ahLst/>
              <a:cxnLst/>
              <a:rect l="l" t="t" r="r" b="b"/>
              <a:pathLst>
                <a:path w="1906270" h="311785">
                  <a:moveTo>
                    <a:pt x="1751329" y="0"/>
                  </a:moveTo>
                  <a:lnTo>
                    <a:pt x="154939" y="0"/>
                  </a:lnTo>
                  <a:lnTo>
                    <a:pt x="106044" y="8254"/>
                  </a:lnTo>
                  <a:lnTo>
                    <a:pt x="63500" y="29844"/>
                  </a:lnTo>
                  <a:lnTo>
                    <a:pt x="29844" y="64134"/>
                  </a:lnTo>
                  <a:lnTo>
                    <a:pt x="7619" y="106679"/>
                  </a:lnTo>
                  <a:lnTo>
                    <a:pt x="0" y="156209"/>
                  </a:lnTo>
                  <a:lnTo>
                    <a:pt x="7619" y="205104"/>
                  </a:lnTo>
                  <a:lnTo>
                    <a:pt x="29844" y="248284"/>
                  </a:lnTo>
                  <a:lnTo>
                    <a:pt x="63500" y="281939"/>
                  </a:lnTo>
                  <a:lnTo>
                    <a:pt x="106044" y="304164"/>
                  </a:lnTo>
                  <a:lnTo>
                    <a:pt x="154939" y="311784"/>
                  </a:lnTo>
                  <a:lnTo>
                    <a:pt x="1751329" y="311784"/>
                  </a:lnTo>
                  <a:lnTo>
                    <a:pt x="1800225" y="304164"/>
                  </a:lnTo>
                  <a:lnTo>
                    <a:pt x="1842770" y="281939"/>
                  </a:lnTo>
                  <a:lnTo>
                    <a:pt x="1876425" y="248284"/>
                  </a:lnTo>
                  <a:lnTo>
                    <a:pt x="1898650" y="205104"/>
                  </a:lnTo>
                  <a:lnTo>
                    <a:pt x="1906270" y="156209"/>
                  </a:lnTo>
                  <a:lnTo>
                    <a:pt x="1898650" y="106679"/>
                  </a:lnTo>
                  <a:lnTo>
                    <a:pt x="1876425" y="64134"/>
                  </a:lnTo>
                  <a:lnTo>
                    <a:pt x="1842770" y="29844"/>
                  </a:lnTo>
                  <a:lnTo>
                    <a:pt x="1800225" y="8254"/>
                  </a:lnTo>
                  <a:lnTo>
                    <a:pt x="1751329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475615" y="5052059"/>
              <a:ext cx="1804670" cy="210185"/>
            </a:xfrm>
            <a:custGeom>
              <a:avLst/>
              <a:gdLst/>
              <a:ahLst/>
              <a:cxnLst/>
              <a:rect l="l" t="t" r="r" b="b"/>
              <a:pathLst>
                <a:path w="1804670" h="210185">
                  <a:moveTo>
                    <a:pt x="1700529" y="0"/>
                  </a:moveTo>
                  <a:lnTo>
                    <a:pt x="104139" y="0"/>
                  </a:lnTo>
                  <a:lnTo>
                    <a:pt x="63500" y="8254"/>
                  </a:lnTo>
                  <a:lnTo>
                    <a:pt x="30479" y="31114"/>
                  </a:lnTo>
                  <a:lnTo>
                    <a:pt x="8254" y="64134"/>
                  </a:lnTo>
                  <a:lnTo>
                    <a:pt x="0" y="105409"/>
                  </a:lnTo>
                  <a:lnTo>
                    <a:pt x="8254" y="146050"/>
                  </a:lnTo>
                  <a:lnTo>
                    <a:pt x="30479" y="179069"/>
                  </a:lnTo>
                  <a:lnTo>
                    <a:pt x="63500" y="201929"/>
                  </a:lnTo>
                  <a:lnTo>
                    <a:pt x="104139" y="210184"/>
                  </a:lnTo>
                  <a:lnTo>
                    <a:pt x="1700529" y="210184"/>
                  </a:lnTo>
                  <a:lnTo>
                    <a:pt x="1741170" y="201929"/>
                  </a:lnTo>
                  <a:lnTo>
                    <a:pt x="1774189" y="179069"/>
                  </a:lnTo>
                  <a:lnTo>
                    <a:pt x="1796414" y="146050"/>
                  </a:lnTo>
                  <a:lnTo>
                    <a:pt x="1804670" y="105409"/>
                  </a:lnTo>
                  <a:lnTo>
                    <a:pt x="1796414" y="64134"/>
                  </a:lnTo>
                  <a:lnTo>
                    <a:pt x="1774189" y="31114"/>
                  </a:lnTo>
                  <a:lnTo>
                    <a:pt x="1741170" y="8254"/>
                  </a:lnTo>
                  <a:lnTo>
                    <a:pt x="1700529" y="0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475615" y="5052059"/>
              <a:ext cx="1804670" cy="210185"/>
            </a:xfrm>
            <a:custGeom>
              <a:avLst/>
              <a:gdLst/>
              <a:ahLst/>
              <a:cxnLst/>
              <a:rect l="l" t="t" r="r" b="b"/>
              <a:pathLst>
                <a:path w="1804670" h="210185">
                  <a:moveTo>
                    <a:pt x="104139" y="0"/>
                  </a:moveTo>
                  <a:lnTo>
                    <a:pt x="63500" y="8254"/>
                  </a:lnTo>
                  <a:lnTo>
                    <a:pt x="30479" y="31114"/>
                  </a:lnTo>
                  <a:lnTo>
                    <a:pt x="8254" y="64134"/>
                  </a:lnTo>
                  <a:lnTo>
                    <a:pt x="0" y="105409"/>
                  </a:lnTo>
                  <a:lnTo>
                    <a:pt x="8254" y="146050"/>
                  </a:lnTo>
                  <a:lnTo>
                    <a:pt x="30479" y="179069"/>
                  </a:lnTo>
                  <a:lnTo>
                    <a:pt x="63500" y="201929"/>
                  </a:lnTo>
                  <a:lnTo>
                    <a:pt x="104139" y="210184"/>
                  </a:lnTo>
                  <a:lnTo>
                    <a:pt x="1700529" y="210184"/>
                  </a:lnTo>
                  <a:lnTo>
                    <a:pt x="1741170" y="201929"/>
                  </a:lnTo>
                  <a:lnTo>
                    <a:pt x="1774189" y="179069"/>
                  </a:lnTo>
                  <a:lnTo>
                    <a:pt x="1796414" y="146050"/>
                  </a:lnTo>
                  <a:lnTo>
                    <a:pt x="1804670" y="105409"/>
                  </a:lnTo>
                  <a:lnTo>
                    <a:pt x="1796414" y="64134"/>
                  </a:lnTo>
                  <a:lnTo>
                    <a:pt x="1774189" y="31114"/>
                  </a:lnTo>
                  <a:lnTo>
                    <a:pt x="1741170" y="8254"/>
                  </a:lnTo>
                  <a:lnTo>
                    <a:pt x="1700529" y="0"/>
                  </a:lnTo>
                  <a:lnTo>
                    <a:pt x="104139" y="0"/>
                  </a:lnTo>
                  <a:close/>
                </a:path>
              </a:pathLst>
            </a:custGeom>
            <a:ln w="9524">
              <a:solidFill>
                <a:srgbClr val="D1B5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/>
          <p:nvPr/>
        </p:nvSpPr>
        <p:spPr>
          <a:xfrm>
            <a:off x="2595879" y="5011420"/>
            <a:ext cx="288925" cy="289560"/>
          </a:xfrm>
          <a:custGeom>
            <a:avLst/>
            <a:gdLst/>
            <a:ahLst/>
            <a:cxnLst/>
            <a:rect l="l" t="t" r="r" b="b"/>
            <a:pathLst>
              <a:path w="288925" h="289560">
                <a:moveTo>
                  <a:pt x="144780" y="0"/>
                </a:moveTo>
                <a:lnTo>
                  <a:pt x="99059" y="7619"/>
                </a:lnTo>
                <a:lnTo>
                  <a:pt x="59055" y="27939"/>
                </a:lnTo>
                <a:lnTo>
                  <a:pt x="27939" y="59054"/>
                </a:lnTo>
                <a:lnTo>
                  <a:pt x="7619" y="99059"/>
                </a:lnTo>
                <a:lnTo>
                  <a:pt x="0" y="144779"/>
                </a:lnTo>
                <a:lnTo>
                  <a:pt x="7619" y="190499"/>
                </a:lnTo>
                <a:lnTo>
                  <a:pt x="27939" y="230504"/>
                </a:lnTo>
                <a:lnTo>
                  <a:pt x="59055" y="261619"/>
                </a:lnTo>
                <a:lnTo>
                  <a:pt x="99059" y="281939"/>
                </a:lnTo>
                <a:lnTo>
                  <a:pt x="144780" y="289559"/>
                </a:lnTo>
                <a:lnTo>
                  <a:pt x="190500" y="281939"/>
                </a:lnTo>
                <a:lnTo>
                  <a:pt x="229869" y="261619"/>
                </a:lnTo>
                <a:lnTo>
                  <a:pt x="260984" y="230504"/>
                </a:lnTo>
                <a:lnTo>
                  <a:pt x="281305" y="190499"/>
                </a:lnTo>
                <a:lnTo>
                  <a:pt x="288925" y="144779"/>
                </a:lnTo>
                <a:lnTo>
                  <a:pt x="281305" y="99059"/>
                </a:lnTo>
                <a:lnTo>
                  <a:pt x="260984" y="59054"/>
                </a:lnTo>
                <a:lnTo>
                  <a:pt x="229869" y="27939"/>
                </a:lnTo>
                <a:lnTo>
                  <a:pt x="190500" y="7619"/>
                </a:lnTo>
                <a:lnTo>
                  <a:pt x="14478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40739" y="2485770"/>
            <a:ext cx="30035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310" b="1">
                <a:latin typeface="Verdana"/>
                <a:cs typeface="Verdana"/>
              </a:rPr>
              <a:t>Revisen</a:t>
            </a:r>
            <a:r>
              <a:rPr dirty="0" sz="1600" spc="-345" b="1">
                <a:latin typeface="Verdana"/>
                <a:cs typeface="Verdana"/>
              </a:rPr>
              <a:t> </a:t>
            </a:r>
            <a:r>
              <a:rPr dirty="0" sz="1600" spc="-235">
                <a:latin typeface="Verdana"/>
                <a:cs typeface="Verdana"/>
              </a:rPr>
              <a:t>los</a:t>
            </a:r>
            <a:r>
              <a:rPr dirty="0" sz="1600" spc="-355">
                <a:latin typeface="Verdana"/>
                <a:cs typeface="Verdana"/>
              </a:rPr>
              <a:t> </a:t>
            </a:r>
            <a:r>
              <a:rPr dirty="0" sz="1600" spc="-260">
                <a:latin typeface="Verdana"/>
                <a:cs typeface="Verdana"/>
              </a:rPr>
              <a:t>Objetivos</a:t>
            </a:r>
            <a:r>
              <a:rPr dirty="0" sz="1600" spc="-355">
                <a:latin typeface="Verdana"/>
                <a:cs typeface="Verdana"/>
              </a:rPr>
              <a:t> </a:t>
            </a:r>
            <a:r>
              <a:rPr dirty="0" sz="1600" spc="-295">
                <a:latin typeface="Verdana"/>
                <a:cs typeface="Verdana"/>
              </a:rPr>
              <a:t>y</a:t>
            </a:r>
            <a:r>
              <a:rPr dirty="0" sz="1600" spc="-355">
                <a:latin typeface="Verdana"/>
                <a:cs typeface="Verdana"/>
              </a:rPr>
              <a:t> </a:t>
            </a:r>
            <a:r>
              <a:rPr dirty="0" sz="1600" spc="-229">
                <a:latin typeface="Verdana"/>
                <a:cs typeface="Verdana"/>
              </a:rPr>
              <a:t>las</a:t>
            </a:r>
            <a:r>
              <a:rPr dirty="0" sz="1600" spc="-355">
                <a:latin typeface="Verdana"/>
                <a:cs typeface="Verdana"/>
              </a:rPr>
              <a:t> </a:t>
            </a:r>
            <a:r>
              <a:rPr dirty="0" sz="1600" spc="-290">
                <a:latin typeface="Verdana"/>
                <a:cs typeface="Verdana"/>
              </a:rPr>
              <a:t>Metas</a:t>
            </a:r>
            <a:r>
              <a:rPr dirty="0" sz="1600" spc="-360">
                <a:latin typeface="Verdana"/>
                <a:cs typeface="Verdana"/>
              </a:rPr>
              <a:t> </a:t>
            </a:r>
            <a:r>
              <a:rPr dirty="0" sz="1600" spc="-250">
                <a:latin typeface="Verdana"/>
                <a:cs typeface="Verdana"/>
              </a:rPr>
              <a:t>del</a:t>
            </a:r>
            <a:r>
              <a:rPr dirty="0" sz="1600" spc="-360">
                <a:latin typeface="Verdana"/>
                <a:cs typeface="Verdana"/>
              </a:rPr>
              <a:t> </a:t>
            </a:r>
            <a:r>
              <a:rPr dirty="0" sz="1600" spc="-345">
                <a:latin typeface="Verdana"/>
                <a:cs typeface="Verdana"/>
              </a:rPr>
              <a:t>PEMC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8444" y="2731135"/>
            <a:ext cx="3175000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5"/>
              </a:spcBef>
            </a:pPr>
            <a:r>
              <a:rPr dirty="0" sz="1600" spc="-285">
                <a:latin typeface="Verdana"/>
                <a:cs typeface="Verdana"/>
              </a:rPr>
              <a:t>esbozados</a:t>
            </a:r>
            <a:r>
              <a:rPr dirty="0" sz="1600" spc="-330">
                <a:latin typeface="Verdana"/>
                <a:cs typeface="Verdana"/>
              </a:rPr>
              <a:t> </a:t>
            </a:r>
            <a:r>
              <a:rPr dirty="0" sz="1600" spc="-305">
                <a:latin typeface="Verdana"/>
                <a:cs typeface="Verdana"/>
              </a:rPr>
              <a:t>en</a:t>
            </a:r>
            <a:r>
              <a:rPr dirty="0" sz="1600" spc="-330">
                <a:latin typeface="Verdana"/>
                <a:cs typeface="Verdana"/>
              </a:rPr>
              <a:t> </a:t>
            </a:r>
            <a:r>
              <a:rPr dirty="0" sz="1600" spc="-215">
                <a:latin typeface="Verdana"/>
                <a:cs typeface="Verdana"/>
              </a:rPr>
              <a:t>la</a:t>
            </a:r>
            <a:r>
              <a:rPr dirty="0" sz="1600" spc="-345">
                <a:latin typeface="Verdana"/>
                <a:cs typeface="Verdana"/>
              </a:rPr>
              <a:t> </a:t>
            </a:r>
            <a:r>
              <a:rPr dirty="0" sz="1600" spc="-280">
                <a:latin typeface="Verdana"/>
                <a:cs typeface="Verdana"/>
              </a:rPr>
              <a:t>Fase</a:t>
            </a:r>
            <a:r>
              <a:rPr dirty="0" sz="1600" spc="-335">
                <a:latin typeface="Verdana"/>
                <a:cs typeface="Verdana"/>
              </a:rPr>
              <a:t> </a:t>
            </a:r>
            <a:r>
              <a:rPr dirty="0" sz="1600" spc="-254">
                <a:latin typeface="Verdana"/>
                <a:cs typeface="Verdana"/>
              </a:rPr>
              <a:t>Intensiva</a:t>
            </a:r>
            <a:r>
              <a:rPr dirty="0" sz="1600" spc="-340">
                <a:latin typeface="Verdana"/>
                <a:cs typeface="Verdana"/>
              </a:rPr>
              <a:t> </a:t>
            </a:r>
            <a:r>
              <a:rPr dirty="0" sz="1600" spc="-229">
                <a:latin typeface="Verdana"/>
                <a:cs typeface="Verdana"/>
              </a:rPr>
              <a:t>y,</a:t>
            </a:r>
            <a:r>
              <a:rPr dirty="0" sz="1600" spc="-345">
                <a:latin typeface="Verdana"/>
                <a:cs typeface="Verdana"/>
              </a:rPr>
              <a:t> </a:t>
            </a:r>
            <a:r>
              <a:rPr dirty="0" sz="1600" spc="-285">
                <a:latin typeface="Verdana"/>
                <a:cs typeface="Verdana"/>
              </a:rPr>
              <a:t>con</a:t>
            </a:r>
            <a:r>
              <a:rPr dirty="0" sz="1600" spc="-325">
                <a:latin typeface="Verdana"/>
                <a:cs typeface="Verdana"/>
              </a:rPr>
              <a:t> </a:t>
            </a:r>
            <a:r>
              <a:rPr dirty="0" sz="1600" spc="-290">
                <a:latin typeface="Verdana"/>
                <a:cs typeface="Verdana"/>
              </a:rPr>
              <a:t>base</a:t>
            </a:r>
            <a:r>
              <a:rPr dirty="0" sz="1600" spc="-325">
                <a:latin typeface="Verdana"/>
                <a:cs typeface="Verdana"/>
              </a:rPr>
              <a:t> </a:t>
            </a:r>
            <a:r>
              <a:rPr dirty="0" sz="1600" spc="-320">
                <a:latin typeface="Verdana"/>
                <a:cs typeface="Verdana"/>
              </a:rPr>
              <a:t>en  </a:t>
            </a:r>
            <a:r>
              <a:rPr dirty="0" sz="1600" spc="-250">
                <a:latin typeface="Verdana"/>
                <a:cs typeface="Verdana"/>
              </a:rPr>
              <a:t>susprioridades (</a:t>
            </a:r>
            <a:r>
              <a:rPr dirty="0" sz="1600" spc="-250" b="1">
                <a:latin typeface="Verdana"/>
                <a:cs typeface="Verdana"/>
              </a:rPr>
              <a:t>actividad11</a:t>
            </a:r>
            <a:r>
              <a:rPr dirty="0" sz="1600" spc="-250">
                <a:latin typeface="Verdana"/>
                <a:cs typeface="Verdana"/>
              </a:rPr>
              <a:t>),realicen </a:t>
            </a:r>
            <a:r>
              <a:rPr dirty="0" sz="1600" spc="-235">
                <a:latin typeface="Verdana"/>
                <a:cs typeface="Verdana"/>
              </a:rPr>
              <a:t>los  </a:t>
            </a:r>
            <a:r>
              <a:rPr dirty="0" sz="1600" spc="-254">
                <a:latin typeface="Verdana"/>
                <a:cs typeface="Verdana"/>
              </a:rPr>
              <a:t>ajustes pertinentes </a:t>
            </a:r>
            <a:r>
              <a:rPr dirty="0" sz="1600" spc="-280">
                <a:latin typeface="Verdana"/>
                <a:cs typeface="Verdana"/>
              </a:rPr>
              <a:t>para </a:t>
            </a:r>
            <a:r>
              <a:rPr dirty="0" sz="1600" spc="-275">
                <a:latin typeface="Verdana"/>
                <a:cs typeface="Verdana"/>
              </a:rPr>
              <a:t>dar </a:t>
            </a:r>
            <a:r>
              <a:rPr dirty="0" sz="1600" spc="-260">
                <a:latin typeface="Verdana"/>
                <a:cs typeface="Verdana"/>
              </a:rPr>
              <a:t>atención </a:t>
            </a:r>
            <a:r>
              <a:rPr dirty="0" sz="1600" spc="-300">
                <a:latin typeface="Verdana"/>
                <a:cs typeface="Verdana"/>
              </a:rPr>
              <a:t>a </a:t>
            </a:r>
            <a:r>
              <a:rPr dirty="0" sz="1600" spc="-229">
                <a:latin typeface="Verdana"/>
                <a:cs typeface="Verdana"/>
              </a:rPr>
              <a:t>las  </a:t>
            </a:r>
            <a:r>
              <a:rPr dirty="0" sz="1600" spc="-180">
                <a:latin typeface="Verdana"/>
                <a:cs typeface="Verdana"/>
              </a:rPr>
              <a:t>problemáticas</a:t>
            </a:r>
            <a:r>
              <a:rPr dirty="0" sz="1600" spc="-390">
                <a:latin typeface="Verdana"/>
                <a:cs typeface="Verdana"/>
              </a:rPr>
              <a:t> </a:t>
            </a:r>
            <a:r>
              <a:rPr dirty="0" sz="1600" spc="-170">
                <a:latin typeface="Verdana"/>
                <a:cs typeface="Verdana"/>
              </a:rPr>
              <a:t>identiﬁcadas.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14898" y="2435478"/>
            <a:ext cx="60953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0" b="1">
                <a:latin typeface="Verdana"/>
                <a:cs typeface="Verdana"/>
              </a:rPr>
              <a:t>Determinen</a:t>
            </a:r>
            <a:r>
              <a:rPr dirty="0" sz="1800" spc="-350">
                <a:latin typeface="Verdana"/>
                <a:cs typeface="Verdana"/>
              </a:rPr>
              <a:t>,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con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base</a:t>
            </a:r>
            <a:r>
              <a:rPr dirty="0" sz="1800" spc="-43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440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ajustes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realizados,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Acciones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pertinentes</a:t>
            </a:r>
            <a:r>
              <a:rPr dirty="0" sz="1800" spc="-43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16394" y="2709798"/>
            <a:ext cx="4053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95">
                <a:latin typeface="Verdana"/>
                <a:cs typeface="Verdana"/>
              </a:rPr>
              <a:t>alcanzar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175">
                <a:latin typeface="Verdana"/>
                <a:cs typeface="Verdana"/>
              </a:rPr>
              <a:t>las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Metas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190">
                <a:latin typeface="Verdana"/>
                <a:cs typeface="Verdana"/>
              </a:rPr>
              <a:t>establecidas.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35" b="1">
                <a:latin typeface="Verdana"/>
                <a:cs typeface="Verdana"/>
              </a:rPr>
              <a:t>Recuperen</a:t>
            </a:r>
            <a:r>
              <a:rPr dirty="0" sz="1800" spc="-235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03646" y="2986912"/>
            <a:ext cx="6320790" cy="2384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3380" marR="114300" indent="-361315">
              <a:lnSpc>
                <a:spcPct val="138400"/>
              </a:lnSpc>
              <a:spcBef>
                <a:spcPts val="100"/>
              </a:spcBef>
              <a:buFont typeface="Noto Sans Symbols"/>
              <a:buChar char="❑"/>
              <a:tabLst>
                <a:tab pos="373380" algn="l"/>
                <a:tab pos="374015" algn="l"/>
              </a:tabLst>
            </a:pPr>
            <a:r>
              <a:rPr dirty="0" sz="1800" spc="-310">
                <a:latin typeface="Verdana"/>
                <a:cs typeface="Verdana"/>
              </a:rPr>
              <a:t>Los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elementos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cuidado</a:t>
            </a:r>
            <a:r>
              <a:rPr dirty="0" sz="1800" spc="-330">
                <a:latin typeface="Verdana"/>
                <a:cs typeface="Verdana"/>
              </a:rPr>
              <a:t> de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salud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bienestar</a:t>
            </a:r>
            <a:r>
              <a:rPr dirty="0" sz="1800" spc="-31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socioemocional</a:t>
            </a:r>
            <a:r>
              <a:rPr dirty="0" sz="1800" spc="-310">
                <a:latin typeface="Verdana"/>
                <a:cs typeface="Verdana"/>
              </a:rPr>
              <a:t> </a:t>
            </a:r>
            <a:r>
              <a:rPr dirty="0" sz="1800" spc="-350">
                <a:latin typeface="Verdana"/>
                <a:cs typeface="Verdana"/>
              </a:rPr>
              <a:t>en  </a:t>
            </a:r>
            <a:r>
              <a:rPr dirty="0" sz="1800" spc="-165">
                <a:latin typeface="Verdana"/>
                <a:cs typeface="Verdana"/>
              </a:rPr>
              <a:t>el </a:t>
            </a:r>
            <a:r>
              <a:rPr dirty="0" sz="1800" spc="-204">
                <a:latin typeface="Verdana"/>
                <a:cs typeface="Verdana"/>
              </a:rPr>
              <a:t>contexto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185">
                <a:latin typeface="Verdana"/>
                <a:cs typeface="Verdana"/>
              </a:rPr>
              <a:t>escolar.</a:t>
            </a:r>
            <a:endParaRPr sz="1800">
              <a:latin typeface="Verdana"/>
              <a:cs typeface="Verdana"/>
            </a:endParaRPr>
          </a:p>
          <a:p>
            <a:pPr marL="373380" indent="-361315">
              <a:lnSpc>
                <a:spcPct val="100000"/>
              </a:lnSpc>
              <a:spcBef>
                <a:spcPts val="1090"/>
              </a:spcBef>
              <a:buFont typeface="Noto Sans Symbols"/>
              <a:buChar char="❑"/>
              <a:tabLst>
                <a:tab pos="373380" algn="l"/>
                <a:tab pos="374015" algn="l"/>
              </a:tabLst>
            </a:pPr>
            <a:r>
              <a:rPr dirty="0" sz="1800" spc="-210">
                <a:latin typeface="Verdana"/>
                <a:cs typeface="Verdana"/>
              </a:rPr>
              <a:t>Las</a:t>
            </a:r>
            <a:r>
              <a:rPr dirty="0" sz="1800" spc="-395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acciones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que</a:t>
            </a:r>
            <a:r>
              <a:rPr dirty="0" sz="1800" spc="-390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pueden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implementar</a:t>
            </a:r>
            <a:r>
              <a:rPr dirty="0" sz="1800" spc="-390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para</a:t>
            </a:r>
            <a:r>
              <a:rPr dirty="0" sz="1800" spc="-400">
                <a:latin typeface="Verdana"/>
                <a:cs typeface="Verdana"/>
              </a:rPr>
              <a:t> </a:t>
            </a:r>
            <a:r>
              <a:rPr dirty="0" sz="1800" spc="-190">
                <a:latin typeface="Verdana"/>
                <a:cs typeface="Verdana"/>
              </a:rPr>
              <a:t>eliminar</a:t>
            </a:r>
            <a:r>
              <a:rPr dirty="0" sz="1800" spc="-395">
                <a:latin typeface="Verdana"/>
                <a:cs typeface="Verdana"/>
              </a:rPr>
              <a:t> </a:t>
            </a:r>
            <a:r>
              <a:rPr dirty="0" sz="1800" spc="-175">
                <a:latin typeface="Verdana"/>
                <a:cs typeface="Verdana"/>
              </a:rPr>
              <a:t>las</a:t>
            </a:r>
            <a:r>
              <a:rPr dirty="0" sz="1800" spc="-390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BAP.</a:t>
            </a:r>
            <a:endParaRPr sz="1800">
              <a:latin typeface="Verdana"/>
              <a:cs typeface="Verdana"/>
            </a:endParaRPr>
          </a:p>
          <a:p>
            <a:pPr marL="373380" marR="5080" indent="-361315">
              <a:lnSpc>
                <a:spcPct val="137800"/>
              </a:lnSpc>
              <a:spcBef>
                <a:spcPts val="135"/>
              </a:spcBef>
              <a:buFont typeface="Noto Sans Symbols"/>
              <a:buChar char="❑"/>
              <a:tabLst>
                <a:tab pos="373380" algn="l"/>
                <a:tab pos="374015" algn="l"/>
              </a:tabLst>
            </a:pPr>
            <a:r>
              <a:rPr dirty="0" sz="1800" spc="-305">
                <a:latin typeface="Verdana"/>
                <a:cs typeface="Verdana"/>
              </a:rPr>
              <a:t>Las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acciones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atender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al</a:t>
            </a:r>
            <a:r>
              <a:rPr dirty="0" sz="1800" spc="-340">
                <a:latin typeface="Verdana"/>
                <a:cs typeface="Verdana"/>
              </a:rPr>
              <a:t> alumnado que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requiere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80">
                <a:latin typeface="Verdana"/>
                <a:cs typeface="Verdana"/>
              </a:rPr>
              <a:t>más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apoyo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o </a:t>
            </a:r>
            <a:r>
              <a:rPr dirty="0" sz="1800" spc="-325">
                <a:latin typeface="Verdana"/>
                <a:cs typeface="Verdana"/>
              </a:rPr>
              <a:t>con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345">
                <a:latin typeface="Verdana"/>
                <a:cs typeface="Verdana"/>
              </a:rPr>
              <a:t>que  </a:t>
            </a:r>
            <a:r>
              <a:rPr dirty="0" sz="1800" spc="-200">
                <a:latin typeface="Verdana"/>
                <a:cs typeface="Verdana"/>
              </a:rPr>
              <a:t>nohan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podido</a:t>
            </a:r>
            <a:r>
              <a:rPr dirty="0" sz="1800" spc="-450">
                <a:latin typeface="Verdana"/>
                <a:cs typeface="Verdana"/>
              </a:rPr>
              <a:t> </a:t>
            </a:r>
            <a:r>
              <a:rPr dirty="0" sz="1800" spc="-225">
                <a:latin typeface="Verdana"/>
                <a:cs typeface="Verdana"/>
              </a:rPr>
              <a:t>mantener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comunicación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(</a:t>
            </a:r>
            <a:r>
              <a:rPr dirty="0" sz="1800" spc="-200" b="1">
                <a:latin typeface="Verdana"/>
                <a:cs typeface="Verdana"/>
              </a:rPr>
              <a:t>actividades9</a:t>
            </a:r>
            <a:r>
              <a:rPr dirty="0" sz="1800" spc="-455" b="1">
                <a:latin typeface="Verdana"/>
                <a:cs typeface="Verdana"/>
              </a:rPr>
              <a:t> </a:t>
            </a:r>
            <a:r>
              <a:rPr dirty="0" sz="1800" spc="-180" b="1">
                <a:latin typeface="Verdana"/>
                <a:cs typeface="Verdana"/>
              </a:rPr>
              <a:t>y10</a:t>
            </a:r>
            <a:r>
              <a:rPr dirty="0" sz="1800" spc="-180">
                <a:latin typeface="Verdana"/>
                <a:cs typeface="Verdana"/>
              </a:rPr>
              <a:t>).</a:t>
            </a:r>
            <a:endParaRPr sz="1800">
              <a:latin typeface="Verdana"/>
              <a:cs typeface="Verdana"/>
            </a:endParaRPr>
          </a:p>
          <a:p>
            <a:pPr marL="373380" indent="-361315">
              <a:lnSpc>
                <a:spcPct val="100000"/>
              </a:lnSpc>
              <a:spcBef>
                <a:spcPts val="1095"/>
              </a:spcBef>
              <a:buFont typeface="Noto Sans Symbols"/>
              <a:buChar char="❑"/>
              <a:tabLst>
                <a:tab pos="373380" algn="l"/>
                <a:tab pos="374015" algn="l"/>
              </a:tabLst>
            </a:pPr>
            <a:r>
              <a:rPr dirty="0" sz="1800" spc="-210">
                <a:latin typeface="Verdana"/>
                <a:cs typeface="Verdana"/>
              </a:rPr>
              <a:t>Las</a:t>
            </a:r>
            <a:r>
              <a:rPr dirty="0" sz="1800" spc="-315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acciones</a:t>
            </a:r>
            <a:r>
              <a:rPr dirty="0" sz="1800" spc="-28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para</a:t>
            </a:r>
            <a:r>
              <a:rPr dirty="0" sz="1800" spc="-310">
                <a:latin typeface="Verdana"/>
                <a:cs typeface="Verdana"/>
              </a:rPr>
              <a:t> </a:t>
            </a:r>
            <a:r>
              <a:rPr dirty="0" sz="1800" spc="-195">
                <a:latin typeface="Verdana"/>
                <a:cs typeface="Verdana"/>
              </a:rPr>
              <a:t>alcanzar</a:t>
            </a:r>
            <a:r>
              <a:rPr dirty="0" sz="1800" spc="-300">
                <a:latin typeface="Verdana"/>
                <a:cs typeface="Verdana"/>
              </a:rPr>
              <a:t> </a:t>
            </a:r>
            <a:r>
              <a:rPr dirty="0" sz="1800" spc="-175">
                <a:latin typeface="Verdana"/>
                <a:cs typeface="Verdana"/>
              </a:rPr>
              <a:t>las</a:t>
            </a:r>
            <a:r>
              <a:rPr dirty="0" sz="1800" spc="-29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Metas.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3529965" y="3947159"/>
            <a:ext cx="368300" cy="365760"/>
            <a:chOff x="3529965" y="3947159"/>
            <a:chExt cx="368300" cy="365760"/>
          </a:xfrm>
        </p:grpSpPr>
        <p:sp>
          <p:nvSpPr>
            <p:cNvPr id="23" name="object 23"/>
            <p:cNvSpPr/>
            <p:nvPr/>
          </p:nvSpPr>
          <p:spPr>
            <a:xfrm>
              <a:off x="3551555" y="4018279"/>
              <a:ext cx="294005" cy="294640"/>
            </a:xfrm>
            <a:custGeom>
              <a:avLst/>
              <a:gdLst/>
              <a:ahLst/>
              <a:cxnLst/>
              <a:rect l="l" t="t" r="r" b="b"/>
              <a:pathLst>
                <a:path w="294004" h="294639">
                  <a:moveTo>
                    <a:pt x="146685" y="0"/>
                  </a:moveTo>
                  <a:lnTo>
                    <a:pt x="100330" y="7620"/>
                  </a:lnTo>
                  <a:lnTo>
                    <a:pt x="60325" y="28575"/>
                  </a:lnTo>
                  <a:lnTo>
                    <a:pt x="28575" y="60325"/>
                  </a:lnTo>
                  <a:lnTo>
                    <a:pt x="7620" y="100330"/>
                  </a:lnTo>
                  <a:lnTo>
                    <a:pt x="0" y="147320"/>
                  </a:lnTo>
                  <a:lnTo>
                    <a:pt x="7620" y="193675"/>
                  </a:lnTo>
                  <a:lnTo>
                    <a:pt x="28575" y="234315"/>
                  </a:lnTo>
                  <a:lnTo>
                    <a:pt x="60325" y="266065"/>
                  </a:lnTo>
                  <a:lnTo>
                    <a:pt x="100330" y="287020"/>
                  </a:lnTo>
                  <a:lnTo>
                    <a:pt x="146685" y="294640"/>
                  </a:lnTo>
                  <a:lnTo>
                    <a:pt x="193675" y="287020"/>
                  </a:lnTo>
                  <a:lnTo>
                    <a:pt x="233680" y="266065"/>
                  </a:lnTo>
                  <a:lnTo>
                    <a:pt x="265430" y="234315"/>
                  </a:lnTo>
                  <a:lnTo>
                    <a:pt x="286385" y="193675"/>
                  </a:lnTo>
                  <a:lnTo>
                    <a:pt x="294005" y="147320"/>
                  </a:lnTo>
                  <a:lnTo>
                    <a:pt x="286385" y="100330"/>
                  </a:lnTo>
                  <a:lnTo>
                    <a:pt x="265430" y="60325"/>
                  </a:lnTo>
                  <a:lnTo>
                    <a:pt x="233680" y="28575"/>
                  </a:lnTo>
                  <a:lnTo>
                    <a:pt x="193675" y="7620"/>
                  </a:lnTo>
                  <a:lnTo>
                    <a:pt x="146685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529965" y="3947159"/>
              <a:ext cx="368300" cy="343535"/>
            </a:xfrm>
            <a:custGeom>
              <a:avLst/>
              <a:gdLst/>
              <a:ahLst/>
              <a:cxnLst/>
              <a:rect l="l" t="t" r="r" b="b"/>
              <a:pathLst>
                <a:path w="368300" h="343535">
                  <a:moveTo>
                    <a:pt x="366395" y="208914"/>
                  </a:moveTo>
                  <a:lnTo>
                    <a:pt x="88900" y="208914"/>
                  </a:lnTo>
                  <a:lnTo>
                    <a:pt x="100964" y="210184"/>
                  </a:lnTo>
                  <a:lnTo>
                    <a:pt x="110489" y="215900"/>
                  </a:lnTo>
                  <a:lnTo>
                    <a:pt x="117475" y="224789"/>
                  </a:lnTo>
                  <a:lnTo>
                    <a:pt x="120650" y="236219"/>
                  </a:lnTo>
                  <a:lnTo>
                    <a:pt x="121285" y="242569"/>
                  </a:lnTo>
                  <a:lnTo>
                    <a:pt x="121285" y="249554"/>
                  </a:lnTo>
                  <a:lnTo>
                    <a:pt x="120014" y="255904"/>
                  </a:lnTo>
                  <a:lnTo>
                    <a:pt x="119380" y="262254"/>
                  </a:lnTo>
                  <a:lnTo>
                    <a:pt x="118110" y="267969"/>
                  </a:lnTo>
                  <a:lnTo>
                    <a:pt x="116205" y="274319"/>
                  </a:lnTo>
                  <a:lnTo>
                    <a:pt x="114935" y="279400"/>
                  </a:lnTo>
                  <a:lnTo>
                    <a:pt x="114300" y="285114"/>
                  </a:lnTo>
                  <a:lnTo>
                    <a:pt x="114300" y="290194"/>
                  </a:lnTo>
                  <a:lnTo>
                    <a:pt x="118745" y="311150"/>
                  </a:lnTo>
                  <a:lnTo>
                    <a:pt x="130810" y="328294"/>
                  </a:lnTo>
                  <a:lnTo>
                    <a:pt x="148589" y="339725"/>
                  </a:lnTo>
                  <a:lnTo>
                    <a:pt x="169545" y="343534"/>
                  </a:lnTo>
                  <a:lnTo>
                    <a:pt x="250825" y="342264"/>
                  </a:lnTo>
                  <a:lnTo>
                    <a:pt x="288289" y="326389"/>
                  </a:lnTo>
                  <a:lnTo>
                    <a:pt x="330200" y="287019"/>
                  </a:lnTo>
                  <a:lnTo>
                    <a:pt x="360680" y="233044"/>
                  </a:lnTo>
                  <a:lnTo>
                    <a:pt x="366395" y="208914"/>
                  </a:lnTo>
                  <a:close/>
                </a:path>
                <a:path w="368300" h="343535">
                  <a:moveTo>
                    <a:pt x="153035" y="0"/>
                  </a:moveTo>
                  <a:lnTo>
                    <a:pt x="109855" y="13969"/>
                  </a:lnTo>
                  <a:lnTo>
                    <a:pt x="69850" y="42544"/>
                  </a:lnTo>
                  <a:lnTo>
                    <a:pt x="35560" y="81914"/>
                  </a:lnTo>
                  <a:lnTo>
                    <a:pt x="10795" y="127634"/>
                  </a:lnTo>
                  <a:lnTo>
                    <a:pt x="0" y="176529"/>
                  </a:lnTo>
                  <a:lnTo>
                    <a:pt x="6985" y="223519"/>
                  </a:lnTo>
                  <a:lnTo>
                    <a:pt x="19685" y="224154"/>
                  </a:lnTo>
                  <a:lnTo>
                    <a:pt x="50800" y="226694"/>
                  </a:lnTo>
                  <a:lnTo>
                    <a:pt x="63500" y="227329"/>
                  </a:lnTo>
                  <a:lnTo>
                    <a:pt x="67945" y="220344"/>
                  </a:lnTo>
                  <a:lnTo>
                    <a:pt x="73660" y="214629"/>
                  </a:lnTo>
                  <a:lnTo>
                    <a:pt x="80645" y="210184"/>
                  </a:lnTo>
                  <a:lnTo>
                    <a:pt x="88900" y="208914"/>
                  </a:lnTo>
                  <a:lnTo>
                    <a:pt x="366395" y="208914"/>
                  </a:lnTo>
                  <a:lnTo>
                    <a:pt x="368300" y="201929"/>
                  </a:lnTo>
                  <a:lnTo>
                    <a:pt x="368300" y="171450"/>
                  </a:lnTo>
                  <a:lnTo>
                    <a:pt x="360045" y="141604"/>
                  </a:lnTo>
                  <a:lnTo>
                    <a:pt x="344805" y="116839"/>
                  </a:lnTo>
                  <a:lnTo>
                    <a:pt x="322580" y="99059"/>
                  </a:lnTo>
                  <a:lnTo>
                    <a:pt x="296545" y="92709"/>
                  </a:lnTo>
                  <a:lnTo>
                    <a:pt x="273685" y="50800"/>
                  </a:lnTo>
                  <a:lnTo>
                    <a:pt x="239395" y="20319"/>
                  </a:lnTo>
                  <a:lnTo>
                    <a:pt x="198120" y="2539"/>
                  </a:lnTo>
                  <a:lnTo>
                    <a:pt x="153035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/>
          <p:cNvGrpSpPr/>
          <p:nvPr/>
        </p:nvGrpSpPr>
        <p:grpSpPr>
          <a:xfrm>
            <a:off x="2596514" y="3975734"/>
            <a:ext cx="288925" cy="289560"/>
            <a:chOff x="2596514" y="3975734"/>
            <a:chExt cx="288925" cy="289560"/>
          </a:xfrm>
        </p:grpSpPr>
        <p:sp>
          <p:nvSpPr>
            <p:cNvPr id="26" name="object 26"/>
            <p:cNvSpPr/>
            <p:nvPr/>
          </p:nvSpPr>
          <p:spPr>
            <a:xfrm>
              <a:off x="2596514" y="3975734"/>
              <a:ext cx="288925" cy="289560"/>
            </a:xfrm>
            <a:custGeom>
              <a:avLst/>
              <a:gdLst/>
              <a:ahLst/>
              <a:cxnLst/>
              <a:rect l="l" t="t" r="r" b="b"/>
              <a:pathLst>
                <a:path w="288925" h="289560">
                  <a:moveTo>
                    <a:pt x="144145" y="0"/>
                  </a:moveTo>
                  <a:lnTo>
                    <a:pt x="98425" y="7619"/>
                  </a:lnTo>
                  <a:lnTo>
                    <a:pt x="59055" y="27939"/>
                  </a:lnTo>
                  <a:lnTo>
                    <a:pt x="27940" y="59054"/>
                  </a:lnTo>
                  <a:lnTo>
                    <a:pt x="7620" y="99059"/>
                  </a:lnTo>
                  <a:lnTo>
                    <a:pt x="0" y="144779"/>
                  </a:lnTo>
                  <a:lnTo>
                    <a:pt x="7620" y="190500"/>
                  </a:lnTo>
                  <a:lnTo>
                    <a:pt x="27940" y="230504"/>
                  </a:lnTo>
                  <a:lnTo>
                    <a:pt x="59055" y="261619"/>
                  </a:lnTo>
                  <a:lnTo>
                    <a:pt x="98425" y="281939"/>
                  </a:lnTo>
                  <a:lnTo>
                    <a:pt x="144145" y="289559"/>
                  </a:lnTo>
                  <a:lnTo>
                    <a:pt x="189865" y="281939"/>
                  </a:lnTo>
                  <a:lnTo>
                    <a:pt x="229235" y="261619"/>
                  </a:lnTo>
                  <a:lnTo>
                    <a:pt x="260985" y="230504"/>
                  </a:lnTo>
                  <a:lnTo>
                    <a:pt x="281305" y="190500"/>
                  </a:lnTo>
                  <a:lnTo>
                    <a:pt x="288925" y="144779"/>
                  </a:lnTo>
                  <a:lnTo>
                    <a:pt x="281305" y="99059"/>
                  </a:lnTo>
                  <a:lnTo>
                    <a:pt x="260985" y="59054"/>
                  </a:lnTo>
                  <a:lnTo>
                    <a:pt x="229235" y="27939"/>
                  </a:lnTo>
                  <a:lnTo>
                    <a:pt x="189865" y="7619"/>
                  </a:lnTo>
                  <a:lnTo>
                    <a:pt x="144145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669539" y="4051934"/>
              <a:ext cx="146685" cy="12890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8" name="object 28"/>
          <p:cNvGrpSpPr/>
          <p:nvPr/>
        </p:nvGrpSpPr>
        <p:grpSpPr>
          <a:xfrm>
            <a:off x="426719" y="3966209"/>
            <a:ext cx="1906905" cy="311785"/>
            <a:chOff x="426719" y="3966209"/>
            <a:chExt cx="1906905" cy="311785"/>
          </a:xfrm>
        </p:grpSpPr>
        <p:sp>
          <p:nvSpPr>
            <p:cNvPr id="29" name="object 29"/>
            <p:cNvSpPr/>
            <p:nvPr/>
          </p:nvSpPr>
          <p:spPr>
            <a:xfrm>
              <a:off x="426719" y="3966209"/>
              <a:ext cx="1906905" cy="311785"/>
            </a:xfrm>
            <a:custGeom>
              <a:avLst/>
              <a:gdLst/>
              <a:ahLst/>
              <a:cxnLst/>
              <a:rect l="l" t="t" r="r" b="b"/>
              <a:pathLst>
                <a:path w="1906905" h="311785">
                  <a:moveTo>
                    <a:pt x="1751330" y="0"/>
                  </a:moveTo>
                  <a:lnTo>
                    <a:pt x="155575" y="0"/>
                  </a:lnTo>
                  <a:lnTo>
                    <a:pt x="106045" y="8254"/>
                  </a:lnTo>
                  <a:lnTo>
                    <a:pt x="63500" y="29844"/>
                  </a:lnTo>
                  <a:lnTo>
                    <a:pt x="29845" y="64134"/>
                  </a:lnTo>
                  <a:lnTo>
                    <a:pt x="7620" y="106679"/>
                  </a:lnTo>
                  <a:lnTo>
                    <a:pt x="0" y="156209"/>
                  </a:lnTo>
                  <a:lnTo>
                    <a:pt x="7620" y="205104"/>
                  </a:lnTo>
                  <a:lnTo>
                    <a:pt x="29845" y="247650"/>
                  </a:lnTo>
                  <a:lnTo>
                    <a:pt x="63500" y="281939"/>
                  </a:lnTo>
                  <a:lnTo>
                    <a:pt x="106045" y="303529"/>
                  </a:lnTo>
                  <a:lnTo>
                    <a:pt x="155575" y="311784"/>
                  </a:lnTo>
                  <a:lnTo>
                    <a:pt x="1751330" y="311784"/>
                  </a:lnTo>
                  <a:lnTo>
                    <a:pt x="1800225" y="303529"/>
                  </a:lnTo>
                  <a:lnTo>
                    <a:pt x="1842770" y="281939"/>
                  </a:lnTo>
                  <a:lnTo>
                    <a:pt x="1876425" y="247650"/>
                  </a:lnTo>
                  <a:lnTo>
                    <a:pt x="1898650" y="205104"/>
                  </a:lnTo>
                  <a:lnTo>
                    <a:pt x="1906905" y="156209"/>
                  </a:lnTo>
                  <a:lnTo>
                    <a:pt x="1898650" y="106679"/>
                  </a:lnTo>
                  <a:lnTo>
                    <a:pt x="1876425" y="64134"/>
                  </a:lnTo>
                  <a:lnTo>
                    <a:pt x="1842770" y="29844"/>
                  </a:lnTo>
                  <a:lnTo>
                    <a:pt x="1800225" y="8254"/>
                  </a:lnTo>
                  <a:lnTo>
                    <a:pt x="175133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77519" y="4017009"/>
              <a:ext cx="1805305" cy="210185"/>
            </a:xfrm>
            <a:custGeom>
              <a:avLst/>
              <a:gdLst/>
              <a:ahLst/>
              <a:cxnLst/>
              <a:rect l="l" t="t" r="r" b="b"/>
              <a:pathLst>
                <a:path w="1805305" h="210185">
                  <a:moveTo>
                    <a:pt x="1700530" y="0"/>
                  </a:moveTo>
                  <a:lnTo>
                    <a:pt x="104775" y="0"/>
                  </a:lnTo>
                  <a:lnTo>
                    <a:pt x="64134" y="8254"/>
                  </a:lnTo>
                  <a:lnTo>
                    <a:pt x="30479" y="31114"/>
                  </a:lnTo>
                  <a:lnTo>
                    <a:pt x="8254" y="64134"/>
                  </a:lnTo>
                  <a:lnTo>
                    <a:pt x="0" y="105409"/>
                  </a:lnTo>
                  <a:lnTo>
                    <a:pt x="8254" y="146050"/>
                  </a:lnTo>
                  <a:lnTo>
                    <a:pt x="30479" y="179069"/>
                  </a:lnTo>
                  <a:lnTo>
                    <a:pt x="64134" y="201929"/>
                  </a:lnTo>
                  <a:lnTo>
                    <a:pt x="104775" y="210184"/>
                  </a:lnTo>
                  <a:lnTo>
                    <a:pt x="1700530" y="210184"/>
                  </a:lnTo>
                  <a:lnTo>
                    <a:pt x="1741170" y="201929"/>
                  </a:lnTo>
                  <a:lnTo>
                    <a:pt x="1774190" y="179069"/>
                  </a:lnTo>
                  <a:lnTo>
                    <a:pt x="1797050" y="146050"/>
                  </a:lnTo>
                  <a:lnTo>
                    <a:pt x="1805305" y="105409"/>
                  </a:lnTo>
                  <a:lnTo>
                    <a:pt x="1797050" y="64134"/>
                  </a:lnTo>
                  <a:lnTo>
                    <a:pt x="1774190" y="31114"/>
                  </a:lnTo>
                  <a:lnTo>
                    <a:pt x="1741170" y="8254"/>
                  </a:lnTo>
                  <a:lnTo>
                    <a:pt x="1700530" y="0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77519" y="4017009"/>
              <a:ext cx="1805305" cy="210185"/>
            </a:xfrm>
            <a:custGeom>
              <a:avLst/>
              <a:gdLst/>
              <a:ahLst/>
              <a:cxnLst/>
              <a:rect l="l" t="t" r="r" b="b"/>
              <a:pathLst>
                <a:path w="1805305" h="210185">
                  <a:moveTo>
                    <a:pt x="104775" y="0"/>
                  </a:moveTo>
                  <a:lnTo>
                    <a:pt x="64134" y="8254"/>
                  </a:lnTo>
                  <a:lnTo>
                    <a:pt x="30479" y="31114"/>
                  </a:lnTo>
                  <a:lnTo>
                    <a:pt x="8254" y="64134"/>
                  </a:lnTo>
                  <a:lnTo>
                    <a:pt x="0" y="105409"/>
                  </a:lnTo>
                  <a:lnTo>
                    <a:pt x="8254" y="146050"/>
                  </a:lnTo>
                  <a:lnTo>
                    <a:pt x="30479" y="179069"/>
                  </a:lnTo>
                  <a:lnTo>
                    <a:pt x="64134" y="201929"/>
                  </a:lnTo>
                  <a:lnTo>
                    <a:pt x="104775" y="210184"/>
                  </a:lnTo>
                  <a:lnTo>
                    <a:pt x="1700530" y="210184"/>
                  </a:lnTo>
                  <a:lnTo>
                    <a:pt x="1741170" y="201929"/>
                  </a:lnTo>
                  <a:lnTo>
                    <a:pt x="1774190" y="179069"/>
                  </a:lnTo>
                  <a:lnTo>
                    <a:pt x="1797050" y="146050"/>
                  </a:lnTo>
                  <a:lnTo>
                    <a:pt x="1805305" y="105409"/>
                  </a:lnTo>
                  <a:lnTo>
                    <a:pt x="1797050" y="64134"/>
                  </a:lnTo>
                  <a:lnTo>
                    <a:pt x="1774190" y="31114"/>
                  </a:lnTo>
                  <a:lnTo>
                    <a:pt x="1741170" y="8254"/>
                  </a:lnTo>
                  <a:lnTo>
                    <a:pt x="1700530" y="0"/>
                  </a:lnTo>
                  <a:lnTo>
                    <a:pt x="104775" y="0"/>
                  </a:lnTo>
                  <a:close/>
                </a:path>
              </a:pathLst>
            </a:custGeom>
            <a:ln w="9525">
              <a:solidFill>
                <a:srgbClr val="D1B5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2" name="object 32"/>
          <p:cNvGrpSpPr/>
          <p:nvPr/>
        </p:nvGrpSpPr>
        <p:grpSpPr>
          <a:xfrm>
            <a:off x="3161664" y="4358640"/>
            <a:ext cx="1261110" cy="1889760"/>
            <a:chOff x="3161664" y="4358640"/>
            <a:chExt cx="1261110" cy="1889760"/>
          </a:xfrm>
        </p:grpSpPr>
        <p:sp>
          <p:nvSpPr>
            <p:cNvPr id="33" name="object 33"/>
            <p:cNvSpPr/>
            <p:nvPr/>
          </p:nvSpPr>
          <p:spPr>
            <a:xfrm>
              <a:off x="4034789" y="5949950"/>
              <a:ext cx="288290" cy="289560"/>
            </a:xfrm>
            <a:custGeom>
              <a:avLst/>
              <a:gdLst/>
              <a:ahLst/>
              <a:cxnLst/>
              <a:rect l="l" t="t" r="r" b="b"/>
              <a:pathLst>
                <a:path w="288289" h="289560">
                  <a:moveTo>
                    <a:pt x="144145" y="0"/>
                  </a:moveTo>
                  <a:lnTo>
                    <a:pt x="98425" y="7619"/>
                  </a:lnTo>
                  <a:lnTo>
                    <a:pt x="59055" y="27940"/>
                  </a:lnTo>
                  <a:lnTo>
                    <a:pt x="27939" y="59690"/>
                  </a:lnTo>
                  <a:lnTo>
                    <a:pt x="6985" y="99059"/>
                  </a:lnTo>
                  <a:lnTo>
                    <a:pt x="0" y="144779"/>
                  </a:lnTo>
                  <a:lnTo>
                    <a:pt x="6985" y="190500"/>
                  </a:lnTo>
                  <a:lnTo>
                    <a:pt x="27939" y="230504"/>
                  </a:lnTo>
                  <a:lnTo>
                    <a:pt x="59055" y="261620"/>
                  </a:lnTo>
                  <a:lnTo>
                    <a:pt x="98425" y="282575"/>
                  </a:lnTo>
                  <a:lnTo>
                    <a:pt x="144145" y="289559"/>
                  </a:lnTo>
                  <a:lnTo>
                    <a:pt x="189864" y="282575"/>
                  </a:lnTo>
                  <a:lnTo>
                    <a:pt x="229235" y="261620"/>
                  </a:lnTo>
                  <a:lnTo>
                    <a:pt x="260985" y="230504"/>
                  </a:lnTo>
                  <a:lnTo>
                    <a:pt x="281305" y="190500"/>
                  </a:lnTo>
                  <a:lnTo>
                    <a:pt x="288289" y="144779"/>
                  </a:lnTo>
                  <a:lnTo>
                    <a:pt x="281305" y="99059"/>
                  </a:lnTo>
                  <a:lnTo>
                    <a:pt x="260985" y="59690"/>
                  </a:lnTo>
                  <a:lnTo>
                    <a:pt x="229235" y="27940"/>
                  </a:lnTo>
                  <a:lnTo>
                    <a:pt x="189864" y="7619"/>
                  </a:lnTo>
                  <a:lnTo>
                    <a:pt x="144145" y="0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4108450" y="6026150"/>
              <a:ext cx="146685" cy="1289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3764914" y="5917565"/>
              <a:ext cx="100965" cy="264795"/>
            </a:xfrm>
            <a:custGeom>
              <a:avLst/>
              <a:gdLst/>
              <a:ahLst/>
              <a:cxnLst/>
              <a:rect l="l" t="t" r="r" b="b"/>
              <a:pathLst>
                <a:path w="100964" h="264795">
                  <a:moveTo>
                    <a:pt x="100964" y="0"/>
                  </a:moveTo>
                  <a:lnTo>
                    <a:pt x="0" y="0"/>
                  </a:lnTo>
                  <a:lnTo>
                    <a:pt x="32385" y="264795"/>
                  </a:lnTo>
                  <a:lnTo>
                    <a:pt x="100964" y="264795"/>
                  </a:lnTo>
                  <a:lnTo>
                    <a:pt x="100964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665219" y="6162041"/>
              <a:ext cx="215264" cy="838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492499" y="5917565"/>
              <a:ext cx="100965" cy="264795"/>
            </a:xfrm>
            <a:custGeom>
              <a:avLst/>
              <a:gdLst/>
              <a:ahLst/>
              <a:cxnLst/>
              <a:rect l="l" t="t" r="r" b="b"/>
              <a:pathLst>
                <a:path w="100964" h="264795">
                  <a:moveTo>
                    <a:pt x="100964" y="0"/>
                  </a:moveTo>
                  <a:lnTo>
                    <a:pt x="0" y="0"/>
                  </a:lnTo>
                  <a:lnTo>
                    <a:pt x="32385" y="264795"/>
                  </a:lnTo>
                  <a:lnTo>
                    <a:pt x="100964" y="264795"/>
                  </a:lnTo>
                  <a:lnTo>
                    <a:pt x="100964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393439" y="6162041"/>
              <a:ext cx="215264" cy="838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249929" y="4956810"/>
              <a:ext cx="765810" cy="328930"/>
            </a:xfrm>
            <a:custGeom>
              <a:avLst/>
              <a:gdLst/>
              <a:ahLst/>
              <a:cxnLst/>
              <a:rect l="l" t="t" r="r" b="b"/>
              <a:pathLst>
                <a:path w="765810" h="328929">
                  <a:moveTo>
                    <a:pt x="67944" y="0"/>
                  </a:moveTo>
                  <a:lnTo>
                    <a:pt x="11430" y="172084"/>
                  </a:lnTo>
                  <a:lnTo>
                    <a:pt x="1269" y="192404"/>
                  </a:lnTo>
                  <a:lnTo>
                    <a:pt x="0" y="213994"/>
                  </a:lnTo>
                  <a:lnTo>
                    <a:pt x="6984" y="234950"/>
                  </a:lnTo>
                  <a:lnTo>
                    <a:pt x="21590" y="251459"/>
                  </a:lnTo>
                  <a:lnTo>
                    <a:pt x="38099" y="260350"/>
                  </a:lnTo>
                  <a:lnTo>
                    <a:pt x="56515" y="263525"/>
                  </a:lnTo>
                  <a:lnTo>
                    <a:pt x="74294" y="260350"/>
                  </a:lnTo>
                  <a:lnTo>
                    <a:pt x="90805" y="250825"/>
                  </a:lnTo>
                  <a:lnTo>
                    <a:pt x="105409" y="234314"/>
                  </a:lnTo>
                  <a:lnTo>
                    <a:pt x="111759" y="213359"/>
                  </a:lnTo>
                  <a:lnTo>
                    <a:pt x="110490" y="191769"/>
                  </a:lnTo>
                  <a:lnTo>
                    <a:pt x="100330" y="172084"/>
                  </a:lnTo>
                  <a:lnTo>
                    <a:pt x="98424" y="169544"/>
                  </a:lnTo>
                  <a:lnTo>
                    <a:pt x="95884" y="167004"/>
                  </a:lnTo>
                  <a:lnTo>
                    <a:pt x="93344" y="165100"/>
                  </a:lnTo>
                  <a:lnTo>
                    <a:pt x="135255" y="43179"/>
                  </a:lnTo>
                  <a:lnTo>
                    <a:pt x="67944" y="0"/>
                  </a:lnTo>
                  <a:close/>
                </a:path>
                <a:path w="765810" h="328929">
                  <a:moveTo>
                    <a:pt x="731519" y="67309"/>
                  </a:moveTo>
                  <a:lnTo>
                    <a:pt x="657859" y="99059"/>
                  </a:lnTo>
                  <a:lnTo>
                    <a:pt x="679449" y="225425"/>
                  </a:lnTo>
                  <a:lnTo>
                    <a:pt x="676274" y="227329"/>
                  </a:lnTo>
                  <a:lnTo>
                    <a:pt x="673734" y="229234"/>
                  </a:lnTo>
                  <a:lnTo>
                    <a:pt x="671194" y="231775"/>
                  </a:lnTo>
                  <a:lnTo>
                    <a:pt x="658494" y="249554"/>
                  </a:lnTo>
                  <a:lnTo>
                    <a:pt x="652780" y="270509"/>
                  </a:lnTo>
                  <a:lnTo>
                    <a:pt x="655955" y="292099"/>
                  </a:lnTo>
                  <a:lnTo>
                    <a:pt x="667384" y="311149"/>
                  </a:lnTo>
                  <a:lnTo>
                    <a:pt x="682624" y="322579"/>
                  </a:lnTo>
                  <a:lnTo>
                    <a:pt x="699769" y="328929"/>
                  </a:lnTo>
                  <a:lnTo>
                    <a:pt x="718184" y="328929"/>
                  </a:lnTo>
                  <a:lnTo>
                    <a:pt x="735965" y="323214"/>
                  </a:lnTo>
                  <a:lnTo>
                    <a:pt x="753109" y="308609"/>
                  </a:lnTo>
                  <a:lnTo>
                    <a:pt x="763269" y="289559"/>
                  </a:lnTo>
                  <a:lnTo>
                    <a:pt x="765809" y="267969"/>
                  </a:lnTo>
                  <a:lnTo>
                    <a:pt x="759459" y="246379"/>
                  </a:lnTo>
                  <a:lnTo>
                    <a:pt x="731519" y="67309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267074" y="4402455"/>
              <a:ext cx="353695" cy="713740"/>
            </a:xfrm>
            <a:custGeom>
              <a:avLst/>
              <a:gdLst/>
              <a:ahLst/>
              <a:cxnLst/>
              <a:rect l="l" t="t" r="r" b="b"/>
              <a:pathLst>
                <a:path w="353695" h="713739">
                  <a:moveTo>
                    <a:pt x="278764" y="0"/>
                  </a:moveTo>
                  <a:lnTo>
                    <a:pt x="239395" y="14605"/>
                  </a:lnTo>
                  <a:lnTo>
                    <a:pt x="212089" y="51435"/>
                  </a:lnTo>
                  <a:lnTo>
                    <a:pt x="88900" y="354330"/>
                  </a:lnTo>
                  <a:lnTo>
                    <a:pt x="635" y="667385"/>
                  </a:lnTo>
                  <a:lnTo>
                    <a:pt x="0" y="678180"/>
                  </a:lnTo>
                  <a:lnTo>
                    <a:pt x="3175" y="687705"/>
                  </a:lnTo>
                  <a:lnTo>
                    <a:pt x="9525" y="695960"/>
                  </a:lnTo>
                  <a:lnTo>
                    <a:pt x="19050" y="700405"/>
                  </a:lnTo>
                  <a:lnTo>
                    <a:pt x="64135" y="713740"/>
                  </a:lnTo>
                  <a:lnTo>
                    <a:pt x="69214" y="713740"/>
                  </a:lnTo>
                  <a:lnTo>
                    <a:pt x="205739" y="426720"/>
                  </a:lnTo>
                  <a:lnTo>
                    <a:pt x="345439" y="120015"/>
                  </a:lnTo>
                  <a:lnTo>
                    <a:pt x="352425" y="99695"/>
                  </a:lnTo>
                  <a:lnTo>
                    <a:pt x="353695" y="78105"/>
                  </a:lnTo>
                  <a:lnTo>
                    <a:pt x="351154" y="57150"/>
                  </a:lnTo>
                  <a:lnTo>
                    <a:pt x="332104" y="20955"/>
                  </a:lnTo>
                  <a:lnTo>
                    <a:pt x="298450" y="1905"/>
                  </a:lnTo>
                  <a:lnTo>
                    <a:pt x="278764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449319" y="5112385"/>
              <a:ext cx="443230" cy="1044575"/>
            </a:xfrm>
            <a:custGeom>
              <a:avLst/>
              <a:gdLst/>
              <a:ahLst/>
              <a:cxnLst/>
              <a:rect l="l" t="t" r="r" b="b"/>
              <a:pathLst>
                <a:path w="443229" h="1044575">
                  <a:moveTo>
                    <a:pt x="0" y="0"/>
                  </a:moveTo>
                  <a:lnTo>
                    <a:pt x="30479" y="1020444"/>
                  </a:lnTo>
                  <a:lnTo>
                    <a:pt x="57784" y="1044574"/>
                  </a:lnTo>
                  <a:lnTo>
                    <a:pt x="149225" y="1038859"/>
                  </a:lnTo>
                  <a:lnTo>
                    <a:pt x="203834" y="269239"/>
                  </a:lnTo>
                  <a:lnTo>
                    <a:pt x="204469" y="264794"/>
                  </a:lnTo>
                  <a:lnTo>
                    <a:pt x="207644" y="261619"/>
                  </a:lnTo>
                  <a:lnTo>
                    <a:pt x="212089" y="262254"/>
                  </a:lnTo>
                  <a:lnTo>
                    <a:pt x="215900" y="261619"/>
                  </a:lnTo>
                  <a:lnTo>
                    <a:pt x="219709" y="264159"/>
                  </a:lnTo>
                  <a:lnTo>
                    <a:pt x="220979" y="267969"/>
                  </a:lnTo>
                  <a:lnTo>
                    <a:pt x="323214" y="1033144"/>
                  </a:lnTo>
                  <a:lnTo>
                    <a:pt x="409575" y="1031239"/>
                  </a:lnTo>
                  <a:lnTo>
                    <a:pt x="438784" y="996949"/>
                  </a:lnTo>
                  <a:lnTo>
                    <a:pt x="441959" y="948689"/>
                  </a:lnTo>
                  <a:lnTo>
                    <a:pt x="443229" y="890904"/>
                  </a:lnTo>
                  <a:lnTo>
                    <a:pt x="443229" y="854074"/>
                  </a:lnTo>
                  <a:lnTo>
                    <a:pt x="442594" y="811529"/>
                  </a:lnTo>
                  <a:lnTo>
                    <a:pt x="440054" y="708659"/>
                  </a:lnTo>
                  <a:lnTo>
                    <a:pt x="436879" y="647699"/>
                  </a:lnTo>
                  <a:lnTo>
                    <a:pt x="433069" y="580389"/>
                  </a:lnTo>
                  <a:lnTo>
                    <a:pt x="422275" y="426084"/>
                  </a:lnTo>
                  <a:lnTo>
                    <a:pt x="414654" y="337819"/>
                  </a:lnTo>
                  <a:lnTo>
                    <a:pt x="405129" y="242569"/>
                  </a:lnTo>
                  <a:lnTo>
                    <a:pt x="394334" y="140334"/>
                  </a:lnTo>
                  <a:lnTo>
                    <a:pt x="381634" y="273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431539" y="4358640"/>
              <a:ext cx="578485" cy="875030"/>
            </a:xfrm>
            <a:custGeom>
              <a:avLst/>
              <a:gdLst/>
              <a:ahLst/>
              <a:cxnLst/>
              <a:rect l="l" t="t" r="r" b="b"/>
              <a:pathLst>
                <a:path w="578485" h="875029">
                  <a:moveTo>
                    <a:pt x="255270" y="0"/>
                  </a:moveTo>
                  <a:lnTo>
                    <a:pt x="214630" y="2540"/>
                  </a:lnTo>
                  <a:lnTo>
                    <a:pt x="175895" y="13335"/>
                  </a:lnTo>
                  <a:lnTo>
                    <a:pt x="140335" y="32385"/>
                  </a:lnTo>
                  <a:lnTo>
                    <a:pt x="109220" y="59055"/>
                  </a:lnTo>
                  <a:lnTo>
                    <a:pt x="79375" y="97790"/>
                  </a:lnTo>
                  <a:lnTo>
                    <a:pt x="59055" y="140970"/>
                  </a:lnTo>
                  <a:lnTo>
                    <a:pt x="47625" y="187960"/>
                  </a:lnTo>
                  <a:lnTo>
                    <a:pt x="46355" y="236855"/>
                  </a:lnTo>
                  <a:lnTo>
                    <a:pt x="63500" y="469900"/>
                  </a:lnTo>
                  <a:lnTo>
                    <a:pt x="0" y="738505"/>
                  </a:lnTo>
                  <a:lnTo>
                    <a:pt x="27939" y="784225"/>
                  </a:lnTo>
                  <a:lnTo>
                    <a:pt x="62230" y="812800"/>
                  </a:lnTo>
                  <a:lnTo>
                    <a:pt x="107950" y="841375"/>
                  </a:lnTo>
                  <a:lnTo>
                    <a:pt x="163195" y="864235"/>
                  </a:lnTo>
                  <a:lnTo>
                    <a:pt x="225425" y="875030"/>
                  </a:lnTo>
                  <a:lnTo>
                    <a:pt x="232410" y="875030"/>
                  </a:lnTo>
                  <a:lnTo>
                    <a:pt x="280670" y="869950"/>
                  </a:lnTo>
                  <a:lnTo>
                    <a:pt x="328295" y="854075"/>
                  </a:lnTo>
                  <a:lnTo>
                    <a:pt x="374014" y="828040"/>
                  </a:lnTo>
                  <a:lnTo>
                    <a:pt x="419100" y="791210"/>
                  </a:lnTo>
                  <a:lnTo>
                    <a:pt x="427355" y="772795"/>
                  </a:lnTo>
                  <a:lnTo>
                    <a:pt x="426720" y="765810"/>
                  </a:lnTo>
                  <a:lnTo>
                    <a:pt x="421639" y="737235"/>
                  </a:lnTo>
                  <a:lnTo>
                    <a:pt x="415925" y="695960"/>
                  </a:lnTo>
                  <a:lnTo>
                    <a:pt x="411480" y="645795"/>
                  </a:lnTo>
                  <a:lnTo>
                    <a:pt x="409575" y="589915"/>
                  </a:lnTo>
                  <a:lnTo>
                    <a:pt x="412750" y="530860"/>
                  </a:lnTo>
                  <a:lnTo>
                    <a:pt x="417195" y="504825"/>
                  </a:lnTo>
                  <a:lnTo>
                    <a:pt x="481330" y="786130"/>
                  </a:lnTo>
                  <a:lnTo>
                    <a:pt x="485139" y="794385"/>
                  </a:lnTo>
                  <a:lnTo>
                    <a:pt x="490855" y="800735"/>
                  </a:lnTo>
                  <a:lnTo>
                    <a:pt x="498475" y="805180"/>
                  </a:lnTo>
                  <a:lnTo>
                    <a:pt x="508635" y="807085"/>
                  </a:lnTo>
                  <a:lnTo>
                    <a:pt x="554989" y="801370"/>
                  </a:lnTo>
                  <a:lnTo>
                    <a:pt x="577850" y="782320"/>
                  </a:lnTo>
                  <a:lnTo>
                    <a:pt x="578485" y="772160"/>
                  </a:lnTo>
                  <a:lnTo>
                    <a:pt x="542925" y="448310"/>
                  </a:lnTo>
                  <a:lnTo>
                    <a:pt x="471805" y="129540"/>
                  </a:lnTo>
                  <a:lnTo>
                    <a:pt x="450850" y="88900"/>
                  </a:lnTo>
                  <a:lnTo>
                    <a:pt x="414020" y="67310"/>
                  </a:lnTo>
                  <a:lnTo>
                    <a:pt x="394335" y="66040"/>
                  </a:lnTo>
                  <a:lnTo>
                    <a:pt x="389255" y="67310"/>
                  </a:lnTo>
                  <a:lnTo>
                    <a:pt x="375285" y="50800"/>
                  </a:lnTo>
                  <a:lnTo>
                    <a:pt x="339725" y="24765"/>
                  </a:lnTo>
                  <a:lnTo>
                    <a:pt x="299085" y="7620"/>
                  </a:lnTo>
                  <a:lnTo>
                    <a:pt x="25527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161664" y="6236335"/>
              <a:ext cx="1261110" cy="12065"/>
            </a:xfrm>
            <a:custGeom>
              <a:avLst/>
              <a:gdLst/>
              <a:ahLst/>
              <a:cxnLst/>
              <a:rect l="l" t="t" r="r" b="b"/>
              <a:pathLst>
                <a:path w="1261110" h="12064">
                  <a:moveTo>
                    <a:pt x="1258570" y="0"/>
                  </a:moveTo>
                  <a:lnTo>
                    <a:pt x="2540" y="0"/>
                  </a:lnTo>
                  <a:lnTo>
                    <a:pt x="0" y="2539"/>
                  </a:lnTo>
                  <a:lnTo>
                    <a:pt x="0" y="9524"/>
                  </a:lnTo>
                  <a:lnTo>
                    <a:pt x="2540" y="12064"/>
                  </a:lnTo>
                  <a:lnTo>
                    <a:pt x="1258570" y="12064"/>
                  </a:lnTo>
                  <a:lnTo>
                    <a:pt x="1261110" y="9524"/>
                  </a:lnTo>
                  <a:lnTo>
                    <a:pt x="1261110" y="2539"/>
                  </a:lnTo>
                  <a:lnTo>
                    <a:pt x="125857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410972" y="6498209"/>
            <a:ext cx="40646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5" b="1">
                <a:latin typeface="Carlito"/>
                <a:cs typeface="Carlito"/>
              </a:rPr>
              <a:t>Segundo momento. </a:t>
            </a:r>
            <a:r>
              <a:rPr dirty="0" sz="1600" spc="-10" b="1">
                <a:solidFill>
                  <a:srgbClr val="FFFFFF"/>
                </a:solidFill>
                <a:latin typeface="Carlito"/>
                <a:cs typeface="Carlito"/>
              </a:rPr>
              <a:t>Concluyamos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nuestro</a:t>
            </a:r>
            <a:r>
              <a:rPr dirty="0" sz="1600" spc="-190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PEMC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73405"/>
            <a:ext cx="12192000" cy="6284595"/>
            <a:chOff x="0" y="573405"/>
            <a:chExt cx="12192000" cy="6284595"/>
          </a:xfrm>
        </p:grpSpPr>
        <p:sp>
          <p:nvSpPr>
            <p:cNvPr id="3" name="object 3"/>
            <p:cNvSpPr/>
            <p:nvPr/>
          </p:nvSpPr>
          <p:spPr>
            <a:xfrm>
              <a:off x="0" y="6312534"/>
              <a:ext cx="12192000" cy="545465"/>
            </a:xfrm>
            <a:custGeom>
              <a:avLst/>
              <a:gdLst/>
              <a:ahLst/>
              <a:cxnLst/>
              <a:rect l="l" t="t" r="r" b="b"/>
              <a:pathLst>
                <a:path w="12192000" h="545465">
                  <a:moveTo>
                    <a:pt x="12192000" y="0"/>
                  </a:moveTo>
                  <a:lnTo>
                    <a:pt x="0" y="0"/>
                  </a:lnTo>
                  <a:lnTo>
                    <a:pt x="0" y="545464"/>
                  </a:lnTo>
                  <a:lnTo>
                    <a:pt x="12192000" y="54546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1779" y="6391909"/>
              <a:ext cx="4360545" cy="369570"/>
            </a:xfrm>
            <a:custGeom>
              <a:avLst/>
              <a:gdLst/>
              <a:ahLst/>
              <a:cxnLst/>
              <a:rect l="l" t="t" r="r" b="b"/>
              <a:pathLst>
                <a:path w="4360545" h="369570">
                  <a:moveTo>
                    <a:pt x="4347210" y="0"/>
                  </a:moveTo>
                  <a:lnTo>
                    <a:pt x="18415" y="0"/>
                  </a:lnTo>
                  <a:lnTo>
                    <a:pt x="11430" y="1904"/>
                  </a:lnTo>
                  <a:lnTo>
                    <a:pt x="5715" y="5714"/>
                  </a:lnTo>
                  <a:lnTo>
                    <a:pt x="1905" y="11429"/>
                  </a:lnTo>
                  <a:lnTo>
                    <a:pt x="0" y="18414"/>
                  </a:lnTo>
                  <a:lnTo>
                    <a:pt x="0" y="351154"/>
                  </a:lnTo>
                  <a:lnTo>
                    <a:pt x="1905" y="358138"/>
                  </a:lnTo>
                  <a:lnTo>
                    <a:pt x="5715" y="364488"/>
                  </a:lnTo>
                  <a:lnTo>
                    <a:pt x="11430" y="368298"/>
                  </a:lnTo>
                  <a:lnTo>
                    <a:pt x="18415" y="369569"/>
                  </a:lnTo>
                  <a:lnTo>
                    <a:pt x="4342130" y="369569"/>
                  </a:lnTo>
                  <a:lnTo>
                    <a:pt x="4349115" y="368298"/>
                  </a:lnTo>
                  <a:lnTo>
                    <a:pt x="4355465" y="364488"/>
                  </a:lnTo>
                  <a:lnTo>
                    <a:pt x="4359275" y="358138"/>
                  </a:lnTo>
                  <a:lnTo>
                    <a:pt x="4360545" y="351154"/>
                  </a:lnTo>
                  <a:lnTo>
                    <a:pt x="4360545" y="13969"/>
                  </a:lnTo>
                  <a:lnTo>
                    <a:pt x="4358640" y="8889"/>
                  </a:lnTo>
                  <a:lnTo>
                    <a:pt x="4351655" y="1904"/>
                  </a:lnTo>
                  <a:lnTo>
                    <a:pt x="434721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112884" y="5961380"/>
              <a:ext cx="101600" cy="265430"/>
            </a:xfrm>
            <a:custGeom>
              <a:avLst/>
              <a:gdLst/>
              <a:ahLst/>
              <a:cxnLst/>
              <a:rect l="l" t="t" r="r" b="b"/>
              <a:pathLst>
                <a:path w="101600" h="265429">
                  <a:moveTo>
                    <a:pt x="101600" y="0"/>
                  </a:moveTo>
                  <a:lnTo>
                    <a:pt x="0" y="0"/>
                  </a:lnTo>
                  <a:lnTo>
                    <a:pt x="33020" y="265430"/>
                  </a:lnTo>
                  <a:lnTo>
                    <a:pt x="101600" y="265430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010015" y="6204584"/>
              <a:ext cx="222250" cy="895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500234" y="5961380"/>
              <a:ext cx="101600" cy="265430"/>
            </a:xfrm>
            <a:custGeom>
              <a:avLst/>
              <a:gdLst/>
              <a:ahLst/>
              <a:cxnLst/>
              <a:rect l="l" t="t" r="r" b="b"/>
              <a:pathLst>
                <a:path w="101600" h="265429">
                  <a:moveTo>
                    <a:pt x="101600" y="0"/>
                  </a:moveTo>
                  <a:lnTo>
                    <a:pt x="0" y="0"/>
                  </a:lnTo>
                  <a:lnTo>
                    <a:pt x="32385" y="265430"/>
                  </a:lnTo>
                  <a:lnTo>
                    <a:pt x="101600" y="265430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9397365" y="6204584"/>
              <a:ext cx="222250" cy="895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507354" y="573405"/>
              <a:ext cx="6259195" cy="319151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698615" y="3936364"/>
              <a:ext cx="4302760" cy="774700"/>
            </a:xfrm>
            <a:custGeom>
              <a:avLst/>
              <a:gdLst/>
              <a:ahLst/>
              <a:cxnLst/>
              <a:rect l="l" t="t" r="r" b="b"/>
              <a:pathLst>
                <a:path w="4302759" h="774700">
                  <a:moveTo>
                    <a:pt x="3915409" y="0"/>
                  </a:moveTo>
                  <a:lnTo>
                    <a:pt x="387350" y="0"/>
                  </a:lnTo>
                  <a:lnTo>
                    <a:pt x="339089" y="2540"/>
                  </a:lnTo>
                  <a:lnTo>
                    <a:pt x="292100" y="11430"/>
                  </a:lnTo>
                  <a:lnTo>
                    <a:pt x="247650" y="26035"/>
                  </a:lnTo>
                  <a:lnTo>
                    <a:pt x="205104" y="45085"/>
                  </a:lnTo>
                  <a:lnTo>
                    <a:pt x="166369" y="69215"/>
                  </a:lnTo>
                  <a:lnTo>
                    <a:pt x="130175" y="97790"/>
                  </a:lnTo>
                  <a:lnTo>
                    <a:pt x="97789" y="130175"/>
                  </a:lnTo>
                  <a:lnTo>
                    <a:pt x="69214" y="165735"/>
                  </a:lnTo>
                  <a:lnTo>
                    <a:pt x="45084" y="205105"/>
                  </a:lnTo>
                  <a:lnTo>
                    <a:pt x="26034" y="247015"/>
                  </a:lnTo>
                  <a:lnTo>
                    <a:pt x="12064" y="292100"/>
                  </a:lnTo>
                  <a:lnTo>
                    <a:pt x="3175" y="338455"/>
                  </a:lnTo>
                  <a:lnTo>
                    <a:pt x="0" y="387350"/>
                  </a:lnTo>
                  <a:lnTo>
                    <a:pt x="3175" y="436245"/>
                  </a:lnTo>
                  <a:lnTo>
                    <a:pt x="12064" y="482600"/>
                  </a:lnTo>
                  <a:lnTo>
                    <a:pt x="26034" y="527685"/>
                  </a:lnTo>
                  <a:lnTo>
                    <a:pt x="45084" y="569595"/>
                  </a:lnTo>
                  <a:lnTo>
                    <a:pt x="69214" y="608965"/>
                  </a:lnTo>
                  <a:lnTo>
                    <a:pt x="97789" y="644525"/>
                  </a:lnTo>
                  <a:lnTo>
                    <a:pt x="130175" y="676910"/>
                  </a:lnTo>
                  <a:lnTo>
                    <a:pt x="166369" y="705485"/>
                  </a:lnTo>
                  <a:lnTo>
                    <a:pt x="205104" y="729615"/>
                  </a:lnTo>
                  <a:lnTo>
                    <a:pt x="247650" y="748665"/>
                  </a:lnTo>
                  <a:lnTo>
                    <a:pt x="292100" y="763270"/>
                  </a:lnTo>
                  <a:lnTo>
                    <a:pt x="339089" y="772160"/>
                  </a:lnTo>
                  <a:lnTo>
                    <a:pt x="387350" y="774700"/>
                  </a:lnTo>
                  <a:lnTo>
                    <a:pt x="3915409" y="774700"/>
                  </a:lnTo>
                  <a:lnTo>
                    <a:pt x="3963669" y="772160"/>
                  </a:lnTo>
                  <a:lnTo>
                    <a:pt x="4010659" y="763270"/>
                  </a:lnTo>
                  <a:lnTo>
                    <a:pt x="4055109" y="748665"/>
                  </a:lnTo>
                  <a:lnTo>
                    <a:pt x="4097654" y="729615"/>
                  </a:lnTo>
                  <a:lnTo>
                    <a:pt x="4136389" y="705485"/>
                  </a:lnTo>
                  <a:lnTo>
                    <a:pt x="4172584" y="676910"/>
                  </a:lnTo>
                  <a:lnTo>
                    <a:pt x="4204969" y="644525"/>
                  </a:lnTo>
                  <a:lnTo>
                    <a:pt x="4233544" y="608965"/>
                  </a:lnTo>
                  <a:lnTo>
                    <a:pt x="4257675" y="569595"/>
                  </a:lnTo>
                  <a:lnTo>
                    <a:pt x="4276725" y="527685"/>
                  </a:lnTo>
                  <a:lnTo>
                    <a:pt x="4290694" y="482600"/>
                  </a:lnTo>
                  <a:lnTo>
                    <a:pt x="4299584" y="436245"/>
                  </a:lnTo>
                  <a:lnTo>
                    <a:pt x="4302759" y="387350"/>
                  </a:lnTo>
                  <a:lnTo>
                    <a:pt x="4299584" y="338455"/>
                  </a:lnTo>
                  <a:lnTo>
                    <a:pt x="4290694" y="292100"/>
                  </a:lnTo>
                  <a:lnTo>
                    <a:pt x="4276725" y="247015"/>
                  </a:lnTo>
                  <a:lnTo>
                    <a:pt x="4257675" y="205105"/>
                  </a:lnTo>
                  <a:lnTo>
                    <a:pt x="4233544" y="165735"/>
                  </a:lnTo>
                  <a:lnTo>
                    <a:pt x="4204969" y="130175"/>
                  </a:lnTo>
                  <a:lnTo>
                    <a:pt x="4172584" y="97790"/>
                  </a:lnTo>
                  <a:lnTo>
                    <a:pt x="4136389" y="69215"/>
                  </a:lnTo>
                  <a:lnTo>
                    <a:pt x="4097654" y="45085"/>
                  </a:lnTo>
                  <a:lnTo>
                    <a:pt x="4055109" y="26035"/>
                  </a:lnTo>
                  <a:lnTo>
                    <a:pt x="4010659" y="11430"/>
                  </a:lnTo>
                  <a:lnTo>
                    <a:pt x="3963669" y="2540"/>
                  </a:lnTo>
                  <a:lnTo>
                    <a:pt x="3915409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749415" y="3987164"/>
              <a:ext cx="4201160" cy="674370"/>
            </a:xfrm>
            <a:custGeom>
              <a:avLst/>
              <a:gdLst/>
              <a:ahLst/>
              <a:cxnLst/>
              <a:rect l="l" t="t" r="r" b="b"/>
              <a:pathLst>
                <a:path w="4201159" h="674370">
                  <a:moveTo>
                    <a:pt x="3864609" y="0"/>
                  </a:moveTo>
                  <a:lnTo>
                    <a:pt x="336550" y="0"/>
                  </a:lnTo>
                  <a:lnTo>
                    <a:pt x="290829" y="3175"/>
                  </a:lnTo>
                  <a:lnTo>
                    <a:pt x="247014" y="12065"/>
                  </a:lnTo>
                  <a:lnTo>
                    <a:pt x="205739" y="26670"/>
                  </a:lnTo>
                  <a:lnTo>
                    <a:pt x="166369" y="46355"/>
                  </a:lnTo>
                  <a:lnTo>
                    <a:pt x="130809" y="70485"/>
                  </a:lnTo>
                  <a:lnTo>
                    <a:pt x="98425" y="99060"/>
                  </a:lnTo>
                  <a:lnTo>
                    <a:pt x="69850" y="131445"/>
                  </a:lnTo>
                  <a:lnTo>
                    <a:pt x="45719" y="167005"/>
                  </a:lnTo>
                  <a:lnTo>
                    <a:pt x="26034" y="205740"/>
                  </a:lnTo>
                  <a:lnTo>
                    <a:pt x="11429" y="247650"/>
                  </a:lnTo>
                  <a:lnTo>
                    <a:pt x="2539" y="291465"/>
                  </a:lnTo>
                  <a:lnTo>
                    <a:pt x="0" y="337185"/>
                  </a:lnTo>
                  <a:lnTo>
                    <a:pt x="2539" y="382905"/>
                  </a:lnTo>
                  <a:lnTo>
                    <a:pt x="11429" y="426720"/>
                  </a:lnTo>
                  <a:lnTo>
                    <a:pt x="26034" y="468630"/>
                  </a:lnTo>
                  <a:lnTo>
                    <a:pt x="45719" y="507365"/>
                  </a:lnTo>
                  <a:lnTo>
                    <a:pt x="69850" y="542925"/>
                  </a:lnTo>
                  <a:lnTo>
                    <a:pt x="98425" y="575310"/>
                  </a:lnTo>
                  <a:lnTo>
                    <a:pt x="130809" y="603885"/>
                  </a:lnTo>
                  <a:lnTo>
                    <a:pt x="166369" y="628015"/>
                  </a:lnTo>
                  <a:lnTo>
                    <a:pt x="205739" y="647700"/>
                  </a:lnTo>
                  <a:lnTo>
                    <a:pt x="247014" y="662305"/>
                  </a:lnTo>
                  <a:lnTo>
                    <a:pt x="290829" y="671195"/>
                  </a:lnTo>
                  <a:lnTo>
                    <a:pt x="336550" y="674370"/>
                  </a:lnTo>
                  <a:lnTo>
                    <a:pt x="3864609" y="674370"/>
                  </a:lnTo>
                  <a:lnTo>
                    <a:pt x="3910329" y="671195"/>
                  </a:lnTo>
                  <a:lnTo>
                    <a:pt x="3954144" y="662305"/>
                  </a:lnTo>
                  <a:lnTo>
                    <a:pt x="3995419" y="647700"/>
                  </a:lnTo>
                  <a:lnTo>
                    <a:pt x="4034789" y="628015"/>
                  </a:lnTo>
                  <a:lnTo>
                    <a:pt x="4070350" y="603885"/>
                  </a:lnTo>
                  <a:lnTo>
                    <a:pt x="4102734" y="575310"/>
                  </a:lnTo>
                  <a:lnTo>
                    <a:pt x="4131309" y="542925"/>
                  </a:lnTo>
                  <a:lnTo>
                    <a:pt x="4155439" y="507365"/>
                  </a:lnTo>
                  <a:lnTo>
                    <a:pt x="4175125" y="468630"/>
                  </a:lnTo>
                  <a:lnTo>
                    <a:pt x="4189094" y="426720"/>
                  </a:lnTo>
                  <a:lnTo>
                    <a:pt x="4198619" y="382905"/>
                  </a:lnTo>
                  <a:lnTo>
                    <a:pt x="4201159" y="337185"/>
                  </a:lnTo>
                  <a:lnTo>
                    <a:pt x="4198619" y="291465"/>
                  </a:lnTo>
                  <a:lnTo>
                    <a:pt x="4189094" y="247650"/>
                  </a:lnTo>
                  <a:lnTo>
                    <a:pt x="4175125" y="205740"/>
                  </a:lnTo>
                  <a:lnTo>
                    <a:pt x="4155439" y="167005"/>
                  </a:lnTo>
                  <a:lnTo>
                    <a:pt x="4131309" y="131445"/>
                  </a:lnTo>
                  <a:lnTo>
                    <a:pt x="4102734" y="99060"/>
                  </a:lnTo>
                  <a:lnTo>
                    <a:pt x="4070350" y="70485"/>
                  </a:lnTo>
                  <a:lnTo>
                    <a:pt x="4034789" y="46355"/>
                  </a:lnTo>
                  <a:lnTo>
                    <a:pt x="3995419" y="26670"/>
                  </a:lnTo>
                  <a:lnTo>
                    <a:pt x="3954144" y="12065"/>
                  </a:lnTo>
                  <a:lnTo>
                    <a:pt x="3910329" y="3175"/>
                  </a:lnTo>
                  <a:lnTo>
                    <a:pt x="3864609" y="0"/>
                  </a:lnTo>
                  <a:close/>
                </a:path>
              </a:pathLst>
            </a:custGeom>
            <a:solidFill>
              <a:srgbClr val="D1B58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749415" y="3987164"/>
              <a:ext cx="4201160" cy="674370"/>
            </a:xfrm>
            <a:custGeom>
              <a:avLst/>
              <a:gdLst/>
              <a:ahLst/>
              <a:cxnLst/>
              <a:rect l="l" t="t" r="r" b="b"/>
              <a:pathLst>
                <a:path w="4201159" h="674370">
                  <a:moveTo>
                    <a:pt x="336550" y="0"/>
                  </a:moveTo>
                  <a:lnTo>
                    <a:pt x="290829" y="3175"/>
                  </a:lnTo>
                  <a:lnTo>
                    <a:pt x="247014" y="12065"/>
                  </a:lnTo>
                  <a:lnTo>
                    <a:pt x="205739" y="26670"/>
                  </a:lnTo>
                  <a:lnTo>
                    <a:pt x="166369" y="46355"/>
                  </a:lnTo>
                  <a:lnTo>
                    <a:pt x="130809" y="70485"/>
                  </a:lnTo>
                  <a:lnTo>
                    <a:pt x="98425" y="99060"/>
                  </a:lnTo>
                  <a:lnTo>
                    <a:pt x="69850" y="131445"/>
                  </a:lnTo>
                  <a:lnTo>
                    <a:pt x="45719" y="167005"/>
                  </a:lnTo>
                  <a:lnTo>
                    <a:pt x="26034" y="205740"/>
                  </a:lnTo>
                  <a:lnTo>
                    <a:pt x="11429" y="247650"/>
                  </a:lnTo>
                  <a:lnTo>
                    <a:pt x="2539" y="291465"/>
                  </a:lnTo>
                  <a:lnTo>
                    <a:pt x="0" y="337185"/>
                  </a:lnTo>
                  <a:lnTo>
                    <a:pt x="2539" y="382905"/>
                  </a:lnTo>
                  <a:lnTo>
                    <a:pt x="11429" y="426720"/>
                  </a:lnTo>
                  <a:lnTo>
                    <a:pt x="26034" y="468630"/>
                  </a:lnTo>
                  <a:lnTo>
                    <a:pt x="45719" y="507365"/>
                  </a:lnTo>
                  <a:lnTo>
                    <a:pt x="69850" y="542925"/>
                  </a:lnTo>
                  <a:lnTo>
                    <a:pt x="98425" y="575310"/>
                  </a:lnTo>
                  <a:lnTo>
                    <a:pt x="130809" y="603885"/>
                  </a:lnTo>
                  <a:lnTo>
                    <a:pt x="166369" y="628015"/>
                  </a:lnTo>
                  <a:lnTo>
                    <a:pt x="205739" y="647700"/>
                  </a:lnTo>
                  <a:lnTo>
                    <a:pt x="247014" y="662305"/>
                  </a:lnTo>
                  <a:lnTo>
                    <a:pt x="290829" y="671195"/>
                  </a:lnTo>
                  <a:lnTo>
                    <a:pt x="336550" y="674370"/>
                  </a:lnTo>
                  <a:lnTo>
                    <a:pt x="3864609" y="674370"/>
                  </a:lnTo>
                  <a:lnTo>
                    <a:pt x="3910329" y="671195"/>
                  </a:lnTo>
                  <a:lnTo>
                    <a:pt x="3954144" y="662305"/>
                  </a:lnTo>
                  <a:lnTo>
                    <a:pt x="3995419" y="647700"/>
                  </a:lnTo>
                  <a:lnTo>
                    <a:pt x="4034789" y="628015"/>
                  </a:lnTo>
                  <a:lnTo>
                    <a:pt x="4070350" y="603885"/>
                  </a:lnTo>
                  <a:lnTo>
                    <a:pt x="4102734" y="575310"/>
                  </a:lnTo>
                  <a:lnTo>
                    <a:pt x="4131309" y="542925"/>
                  </a:lnTo>
                  <a:lnTo>
                    <a:pt x="4155439" y="507365"/>
                  </a:lnTo>
                  <a:lnTo>
                    <a:pt x="4175125" y="468630"/>
                  </a:lnTo>
                  <a:lnTo>
                    <a:pt x="4189094" y="426720"/>
                  </a:lnTo>
                  <a:lnTo>
                    <a:pt x="4198619" y="382905"/>
                  </a:lnTo>
                  <a:lnTo>
                    <a:pt x="4201159" y="337185"/>
                  </a:lnTo>
                  <a:lnTo>
                    <a:pt x="4198619" y="291465"/>
                  </a:lnTo>
                  <a:lnTo>
                    <a:pt x="4189094" y="247650"/>
                  </a:lnTo>
                  <a:lnTo>
                    <a:pt x="4175125" y="205740"/>
                  </a:lnTo>
                  <a:lnTo>
                    <a:pt x="4155439" y="167005"/>
                  </a:lnTo>
                  <a:lnTo>
                    <a:pt x="4131309" y="131445"/>
                  </a:lnTo>
                  <a:lnTo>
                    <a:pt x="4102734" y="99060"/>
                  </a:lnTo>
                  <a:lnTo>
                    <a:pt x="4070350" y="70485"/>
                  </a:lnTo>
                  <a:lnTo>
                    <a:pt x="4034789" y="46355"/>
                  </a:lnTo>
                  <a:lnTo>
                    <a:pt x="3995419" y="26670"/>
                  </a:lnTo>
                  <a:lnTo>
                    <a:pt x="3954144" y="12065"/>
                  </a:lnTo>
                  <a:lnTo>
                    <a:pt x="3910329" y="3175"/>
                  </a:lnTo>
                  <a:lnTo>
                    <a:pt x="3864609" y="0"/>
                  </a:lnTo>
                  <a:lnTo>
                    <a:pt x="336550" y="0"/>
                  </a:lnTo>
                  <a:close/>
                </a:path>
              </a:pathLst>
            </a:custGeom>
            <a:ln w="9525">
              <a:solidFill>
                <a:srgbClr val="D1B58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444105" y="3987164"/>
              <a:ext cx="2813050" cy="673735"/>
            </a:xfrm>
            <a:custGeom>
              <a:avLst/>
              <a:gdLst/>
              <a:ahLst/>
              <a:cxnLst/>
              <a:rect l="l" t="t" r="r" b="b"/>
              <a:pathLst>
                <a:path w="2813050" h="673735">
                  <a:moveTo>
                    <a:pt x="10795" y="0"/>
                  </a:moveTo>
                  <a:lnTo>
                    <a:pt x="0" y="0"/>
                  </a:lnTo>
                  <a:lnTo>
                    <a:pt x="0" y="673735"/>
                  </a:lnTo>
                  <a:lnTo>
                    <a:pt x="10795" y="673735"/>
                  </a:lnTo>
                  <a:lnTo>
                    <a:pt x="10795" y="0"/>
                  </a:lnTo>
                  <a:close/>
                </a:path>
                <a:path w="2813050" h="673735">
                  <a:moveTo>
                    <a:pt x="532765" y="319405"/>
                  </a:moveTo>
                  <a:lnTo>
                    <a:pt x="184785" y="319405"/>
                  </a:lnTo>
                  <a:lnTo>
                    <a:pt x="177165" y="327025"/>
                  </a:lnTo>
                  <a:lnTo>
                    <a:pt x="177165" y="344805"/>
                  </a:lnTo>
                  <a:lnTo>
                    <a:pt x="184785" y="352425"/>
                  </a:lnTo>
                  <a:lnTo>
                    <a:pt x="532765" y="352425"/>
                  </a:lnTo>
                  <a:lnTo>
                    <a:pt x="539750" y="344805"/>
                  </a:lnTo>
                  <a:lnTo>
                    <a:pt x="539750" y="327025"/>
                  </a:lnTo>
                  <a:lnTo>
                    <a:pt x="532765" y="319405"/>
                  </a:lnTo>
                  <a:close/>
                </a:path>
                <a:path w="2813050" h="673735">
                  <a:moveTo>
                    <a:pt x="532765" y="235585"/>
                  </a:moveTo>
                  <a:lnTo>
                    <a:pt x="184785" y="235585"/>
                  </a:lnTo>
                  <a:lnTo>
                    <a:pt x="177165" y="242570"/>
                  </a:lnTo>
                  <a:lnTo>
                    <a:pt x="177165" y="260985"/>
                  </a:lnTo>
                  <a:lnTo>
                    <a:pt x="184785" y="267970"/>
                  </a:lnTo>
                  <a:lnTo>
                    <a:pt x="532765" y="267970"/>
                  </a:lnTo>
                  <a:lnTo>
                    <a:pt x="539750" y="260985"/>
                  </a:lnTo>
                  <a:lnTo>
                    <a:pt x="539750" y="242570"/>
                  </a:lnTo>
                  <a:lnTo>
                    <a:pt x="532765" y="235585"/>
                  </a:lnTo>
                  <a:close/>
                </a:path>
                <a:path w="2813050" h="673735">
                  <a:moveTo>
                    <a:pt x="532765" y="403860"/>
                  </a:moveTo>
                  <a:lnTo>
                    <a:pt x="184785" y="403860"/>
                  </a:lnTo>
                  <a:lnTo>
                    <a:pt x="177165" y="411480"/>
                  </a:lnTo>
                  <a:lnTo>
                    <a:pt x="177165" y="429260"/>
                  </a:lnTo>
                  <a:lnTo>
                    <a:pt x="184785" y="436245"/>
                  </a:lnTo>
                  <a:lnTo>
                    <a:pt x="532765" y="436245"/>
                  </a:lnTo>
                  <a:lnTo>
                    <a:pt x="539750" y="429260"/>
                  </a:lnTo>
                  <a:lnTo>
                    <a:pt x="539750" y="411480"/>
                  </a:lnTo>
                  <a:lnTo>
                    <a:pt x="532765" y="403860"/>
                  </a:lnTo>
                  <a:close/>
                </a:path>
                <a:path w="2813050" h="673735">
                  <a:moveTo>
                    <a:pt x="712470" y="0"/>
                  </a:moveTo>
                  <a:lnTo>
                    <a:pt x="701040" y="0"/>
                  </a:lnTo>
                  <a:lnTo>
                    <a:pt x="701040" y="673735"/>
                  </a:lnTo>
                  <a:lnTo>
                    <a:pt x="712470" y="673735"/>
                  </a:lnTo>
                  <a:lnTo>
                    <a:pt x="712470" y="0"/>
                  </a:lnTo>
                  <a:close/>
                </a:path>
                <a:path w="2813050" h="673735">
                  <a:moveTo>
                    <a:pt x="1414145" y="0"/>
                  </a:moveTo>
                  <a:lnTo>
                    <a:pt x="1403350" y="0"/>
                  </a:lnTo>
                  <a:lnTo>
                    <a:pt x="1403350" y="673735"/>
                  </a:lnTo>
                  <a:lnTo>
                    <a:pt x="1414145" y="673735"/>
                  </a:lnTo>
                  <a:lnTo>
                    <a:pt x="1414145" y="0"/>
                  </a:lnTo>
                  <a:close/>
                </a:path>
                <a:path w="2813050" h="673735">
                  <a:moveTo>
                    <a:pt x="2110740" y="0"/>
                  </a:moveTo>
                  <a:lnTo>
                    <a:pt x="2099945" y="0"/>
                  </a:lnTo>
                  <a:lnTo>
                    <a:pt x="2099945" y="673735"/>
                  </a:lnTo>
                  <a:lnTo>
                    <a:pt x="2110740" y="673735"/>
                  </a:lnTo>
                  <a:lnTo>
                    <a:pt x="2110740" y="0"/>
                  </a:lnTo>
                  <a:close/>
                </a:path>
                <a:path w="2813050" h="673735">
                  <a:moveTo>
                    <a:pt x="2813050" y="0"/>
                  </a:moveTo>
                  <a:lnTo>
                    <a:pt x="2801620" y="0"/>
                  </a:lnTo>
                  <a:lnTo>
                    <a:pt x="2801620" y="673735"/>
                  </a:lnTo>
                  <a:lnTo>
                    <a:pt x="2813050" y="673735"/>
                  </a:lnTo>
                  <a:lnTo>
                    <a:pt x="281305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317865" y="4222750"/>
              <a:ext cx="362585" cy="200660"/>
            </a:xfrm>
            <a:custGeom>
              <a:avLst/>
              <a:gdLst/>
              <a:ahLst/>
              <a:cxnLst/>
              <a:rect l="l" t="t" r="r" b="b"/>
              <a:pathLst>
                <a:path w="362584" h="200660">
                  <a:moveTo>
                    <a:pt x="355600" y="168275"/>
                  </a:moveTo>
                  <a:lnTo>
                    <a:pt x="7619" y="168275"/>
                  </a:lnTo>
                  <a:lnTo>
                    <a:pt x="0" y="175894"/>
                  </a:lnTo>
                  <a:lnTo>
                    <a:pt x="0" y="193675"/>
                  </a:lnTo>
                  <a:lnTo>
                    <a:pt x="6984" y="200660"/>
                  </a:lnTo>
                  <a:lnTo>
                    <a:pt x="354964" y="200660"/>
                  </a:lnTo>
                  <a:lnTo>
                    <a:pt x="362584" y="193675"/>
                  </a:lnTo>
                  <a:lnTo>
                    <a:pt x="362584" y="175894"/>
                  </a:lnTo>
                  <a:lnTo>
                    <a:pt x="355600" y="168275"/>
                  </a:lnTo>
                  <a:close/>
                </a:path>
                <a:path w="362584" h="200660">
                  <a:moveTo>
                    <a:pt x="355600" y="83819"/>
                  </a:moveTo>
                  <a:lnTo>
                    <a:pt x="7619" y="83819"/>
                  </a:lnTo>
                  <a:lnTo>
                    <a:pt x="0" y="91439"/>
                  </a:lnTo>
                  <a:lnTo>
                    <a:pt x="0" y="109219"/>
                  </a:lnTo>
                  <a:lnTo>
                    <a:pt x="6984" y="116839"/>
                  </a:lnTo>
                  <a:lnTo>
                    <a:pt x="354964" y="116839"/>
                  </a:lnTo>
                  <a:lnTo>
                    <a:pt x="362584" y="109219"/>
                  </a:lnTo>
                  <a:lnTo>
                    <a:pt x="362584" y="91439"/>
                  </a:lnTo>
                  <a:lnTo>
                    <a:pt x="355600" y="83819"/>
                  </a:lnTo>
                  <a:close/>
                </a:path>
                <a:path w="362584" h="200660">
                  <a:moveTo>
                    <a:pt x="355600" y="0"/>
                  </a:moveTo>
                  <a:lnTo>
                    <a:pt x="7619" y="0"/>
                  </a:lnTo>
                  <a:lnTo>
                    <a:pt x="0" y="6985"/>
                  </a:lnTo>
                  <a:lnTo>
                    <a:pt x="0" y="24764"/>
                  </a:lnTo>
                  <a:lnTo>
                    <a:pt x="6984" y="32385"/>
                  </a:lnTo>
                  <a:lnTo>
                    <a:pt x="354964" y="32385"/>
                  </a:lnTo>
                  <a:lnTo>
                    <a:pt x="362584" y="25400"/>
                  </a:lnTo>
                  <a:lnTo>
                    <a:pt x="362584" y="6985"/>
                  </a:lnTo>
                  <a:lnTo>
                    <a:pt x="35560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919594" y="4222750"/>
              <a:ext cx="3845560" cy="200660"/>
            </a:xfrm>
            <a:custGeom>
              <a:avLst/>
              <a:gdLst/>
              <a:ahLst/>
              <a:cxnLst/>
              <a:rect l="l" t="t" r="r" b="b"/>
              <a:pathLst>
                <a:path w="3845559" h="200660">
                  <a:moveTo>
                    <a:pt x="355600" y="168275"/>
                  </a:moveTo>
                  <a:lnTo>
                    <a:pt x="7620" y="168275"/>
                  </a:lnTo>
                  <a:lnTo>
                    <a:pt x="0" y="175894"/>
                  </a:lnTo>
                  <a:lnTo>
                    <a:pt x="0" y="193675"/>
                  </a:lnTo>
                  <a:lnTo>
                    <a:pt x="7620" y="200660"/>
                  </a:lnTo>
                  <a:lnTo>
                    <a:pt x="355600" y="200660"/>
                  </a:lnTo>
                  <a:lnTo>
                    <a:pt x="362584" y="193675"/>
                  </a:lnTo>
                  <a:lnTo>
                    <a:pt x="362584" y="175894"/>
                  </a:lnTo>
                  <a:lnTo>
                    <a:pt x="355600" y="168275"/>
                  </a:lnTo>
                  <a:close/>
                </a:path>
                <a:path w="3845559" h="200660">
                  <a:moveTo>
                    <a:pt x="355600" y="83819"/>
                  </a:moveTo>
                  <a:lnTo>
                    <a:pt x="7620" y="83819"/>
                  </a:lnTo>
                  <a:lnTo>
                    <a:pt x="0" y="91439"/>
                  </a:lnTo>
                  <a:lnTo>
                    <a:pt x="0" y="109219"/>
                  </a:lnTo>
                  <a:lnTo>
                    <a:pt x="7620" y="116839"/>
                  </a:lnTo>
                  <a:lnTo>
                    <a:pt x="355600" y="116839"/>
                  </a:lnTo>
                  <a:lnTo>
                    <a:pt x="362584" y="109219"/>
                  </a:lnTo>
                  <a:lnTo>
                    <a:pt x="362584" y="91439"/>
                  </a:lnTo>
                  <a:lnTo>
                    <a:pt x="355600" y="83819"/>
                  </a:lnTo>
                  <a:close/>
                </a:path>
                <a:path w="3845559" h="200660">
                  <a:moveTo>
                    <a:pt x="355600" y="0"/>
                  </a:moveTo>
                  <a:lnTo>
                    <a:pt x="7620" y="0"/>
                  </a:lnTo>
                  <a:lnTo>
                    <a:pt x="0" y="6985"/>
                  </a:lnTo>
                  <a:lnTo>
                    <a:pt x="0" y="25400"/>
                  </a:lnTo>
                  <a:lnTo>
                    <a:pt x="7620" y="32385"/>
                  </a:lnTo>
                  <a:lnTo>
                    <a:pt x="355600" y="32385"/>
                  </a:lnTo>
                  <a:lnTo>
                    <a:pt x="362584" y="25400"/>
                  </a:lnTo>
                  <a:lnTo>
                    <a:pt x="362584" y="6985"/>
                  </a:lnTo>
                  <a:lnTo>
                    <a:pt x="355600" y="0"/>
                  </a:lnTo>
                  <a:close/>
                </a:path>
                <a:path w="3845559" h="200660">
                  <a:moveTo>
                    <a:pt x="2456179" y="168275"/>
                  </a:moveTo>
                  <a:lnTo>
                    <a:pt x="2108200" y="168275"/>
                  </a:lnTo>
                  <a:lnTo>
                    <a:pt x="2101214" y="175894"/>
                  </a:lnTo>
                  <a:lnTo>
                    <a:pt x="2101214" y="193675"/>
                  </a:lnTo>
                  <a:lnTo>
                    <a:pt x="2108200" y="200660"/>
                  </a:lnTo>
                  <a:lnTo>
                    <a:pt x="2456179" y="200660"/>
                  </a:lnTo>
                  <a:lnTo>
                    <a:pt x="2463800" y="193675"/>
                  </a:lnTo>
                  <a:lnTo>
                    <a:pt x="2463800" y="175894"/>
                  </a:lnTo>
                  <a:lnTo>
                    <a:pt x="2456179" y="168275"/>
                  </a:lnTo>
                  <a:close/>
                </a:path>
                <a:path w="3845559" h="200660">
                  <a:moveTo>
                    <a:pt x="2456179" y="83819"/>
                  </a:moveTo>
                  <a:lnTo>
                    <a:pt x="2108200" y="83819"/>
                  </a:lnTo>
                  <a:lnTo>
                    <a:pt x="2101214" y="91439"/>
                  </a:lnTo>
                  <a:lnTo>
                    <a:pt x="2101214" y="109219"/>
                  </a:lnTo>
                  <a:lnTo>
                    <a:pt x="2108200" y="116839"/>
                  </a:lnTo>
                  <a:lnTo>
                    <a:pt x="2456179" y="116839"/>
                  </a:lnTo>
                  <a:lnTo>
                    <a:pt x="2463800" y="109219"/>
                  </a:lnTo>
                  <a:lnTo>
                    <a:pt x="2463800" y="91439"/>
                  </a:lnTo>
                  <a:lnTo>
                    <a:pt x="2456179" y="83819"/>
                  </a:lnTo>
                  <a:close/>
                </a:path>
                <a:path w="3845559" h="200660">
                  <a:moveTo>
                    <a:pt x="2456179" y="0"/>
                  </a:moveTo>
                  <a:lnTo>
                    <a:pt x="2108200" y="0"/>
                  </a:lnTo>
                  <a:lnTo>
                    <a:pt x="2101214" y="6985"/>
                  </a:lnTo>
                  <a:lnTo>
                    <a:pt x="2101214" y="25400"/>
                  </a:lnTo>
                  <a:lnTo>
                    <a:pt x="2108200" y="32385"/>
                  </a:lnTo>
                  <a:lnTo>
                    <a:pt x="2456179" y="32385"/>
                  </a:lnTo>
                  <a:lnTo>
                    <a:pt x="2463800" y="25400"/>
                  </a:lnTo>
                  <a:lnTo>
                    <a:pt x="2463800" y="6985"/>
                  </a:lnTo>
                  <a:lnTo>
                    <a:pt x="2456179" y="0"/>
                  </a:lnTo>
                  <a:close/>
                </a:path>
                <a:path w="3845559" h="200660">
                  <a:moveTo>
                    <a:pt x="3155950" y="168275"/>
                  </a:moveTo>
                  <a:lnTo>
                    <a:pt x="2807970" y="168275"/>
                  </a:lnTo>
                  <a:lnTo>
                    <a:pt x="2800350" y="175894"/>
                  </a:lnTo>
                  <a:lnTo>
                    <a:pt x="2800350" y="193675"/>
                  </a:lnTo>
                  <a:lnTo>
                    <a:pt x="2807970" y="200660"/>
                  </a:lnTo>
                  <a:lnTo>
                    <a:pt x="3155950" y="200660"/>
                  </a:lnTo>
                  <a:lnTo>
                    <a:pt x="3162934" y="193675"/>
                  </a:lnTo>
                  <a:lnTo>
                    <a:pt x="3162934" y="175894"/>
                  </a:lnTo>
                  <a:lnTo>
                    <a:pt x="3155950" y="168275"/>
                  </a:lnTo>
                  <a:close/>
                </a:path>
                <a:path w="3845559" h="200660">
                  <a:moveTo>
                    <a:pt x="3155950" y="83819"/>
                  </a:moveTo>
                  <a:lnTo>
                    <a:pt x="2807970" y="83819"/>
                  </a:lnTo>
                  <a:lnTo>
                    <a:pt x="2800350" y="91439"/>
                  </a:lnTo>
                  <a:lnTo>
                    <a:pt x="2800350" y="109219"/>
                  </a:lnTo>
                  <a:lnTo>
                    <a:pt x="2807970" y="116839"/>
                  </a:lnTo>
                  <a:lnTo>
                    <a:pt x="3155950" y="116839"/>
                  </a:lnTo>
                  <a:lnTo>
                    <a:pt x="3162934" y="109219"/>
                  </a:lnTo>
                  <a:lnTo>
                    <a:pt x="3162934" y="91439"/>
                  </a:lnTo>
                  <a:lnTo>
                    <a:pt x="3155950" y="83819"/>
                  </a:lnTo>
                  <a:close/>
                </a:path>
                <a:path w="3845559" h="200660">
                  <a:moveTo>
                    <a:pt x="3155950" y="0"/>
                  </a:moveTo>
                  <a:lnTo>
                    <a:pt x="2807970" y="0"/>
                  </a:lnTo>
                  <a:lnTo>
                    <a:pt x="2800350" y="6985"/>
                  </a:lnTo>
                  <a:lnTo>
                    <a:pt x="2800350" y="25400"/>
                  </a:lnTo>
                  <a:lnTo>
                    <a:pt x="2807970" y="32385"/>
                  </a:lnTo>
                  <a:lnTo>
                    <a:pt x="3155950" y="32385"/>
                  </a:lnTo>
                  <a:lnTo>
                    <a:pt x="3162934" y="25400"/>
                  </a:lnTo>
                  <a:lnTo>
                    <a:pt x="3162934" y="6985"/>
                  </a:lnTo>
                  <a:lnTo>
                    <a:pt x="3155950" y="0"/>
                  </a:lnTo>
                  <a:close/>
                </a:path>
                <a:path w="3845559" h="200660">
                  <a:moveTo>
                    <a:pt x="3837939" y="168275"/>
                  </a:moveTo>
                  <a:lnTo>
                    <a:pt x="3489959" y="168275"/>
                  </a:lnTo>
                  <a:lnTo>
                    <a:pt x="3482975" y="175894"/>
                  </a:lnTo>
                  <a:lnTo>
                    <a:pt x="3482975" y="193675"/>
                  </a:lnTo>
                  <a:lnTo>
                    <a:pt x="3490595" y="200660"/>
                  </a:lnTo>
                  <a:lnTo>
                    <a:pt x="3837939" y="200660"/>
                  </a:lnTo>
                  <a:lnTo>
                    <a:pt x="3845559" y="193675"/>
                  </a:lnTo>
                  <a:lnTo>
                    <a:pt x="3845559" y="175894"/>
                  </a:lnTo>
                  <a:lnTo>
                    <a:pt x="3837939" y="168275"/>
                  </a:lnTo>
                  <a:close/>
                </a:path>
                <a:path w="3845559" h="200660">
                  <a:moveTo>
                    <a:pt x="3837939" y="83819"/>
                  </a:moveTo>
                  <a:lnTo>
                    <a:pt x="3489959" y="83819"/>
                  </a:lnTo>
                  <a:lnTo>
                    <a:pt x="3482975" y="91439"/>
                  </a:lnTo>
                  <a:lnTo>
                    <a:pt x="3482975" y="109219"/>
                  </a:lnTo>
                  <a:lnTo>
                    <a:pt x="3490595" y="116839"/>
                  </a:lnTo>
                  <a:lnTo>
                    <a:pt x="3837939" y="116839"/>
                  </a:lnTo>
                  <a:lnTo>
                    <a:pt x="3845559" y="109219"/>
                  </a:lnTo>
                  <a:lnTo>
                    <a:pt x="3845559" y="91439"/>
                  </a:lnTo>
                  <a:lnTo>
                    <a:pt x="3837939" y="83819"/>
                  </a:lnTo>
                  <a:close/>
                </a:path>
                <a:path w="3845559" h="200660">
                  <a:moveTo>
                    <a:pt x="3837939" y="0"/>
                  </a:moveTo>
                  <a:lnTo>
                    <a:pt x="3489959" y="0"/>
                  </a:lnTo>
                  <a:lnTo>
                    <a:pt x="3482975" y="6985"/>
                  </a:lnTo>
                  <a:lnTo>
                    <a:pt x="3482975" y="25400"/>
                  </a:lnTo>
                  <a:lnTo>
                    <a:pt x="3490595" y="32385"/>
                  </a:lnTo>
                  <a:lnTo>
                    <a:pt x="3837939" y="32385"/>
                  </a:lnTo>
                  <a:lnTo>
                    <a:pt x="3845559" y="25400"/>
                  </a:lnTo>
                  <a:lnTo>
                    <a:pt x="3845559" y="6985"/>
                  </a:lnTo>
                  <a:lnTo>
                    <a:pt x="3837939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8234044" y="3391534"/>
              <a:ext cx="532130" cy="699135"/>
            </a:xfrm>
            <a:custGeom>
              <a:avLst/>
              <a:gdLst/>
              <a:ahLst/>
              <a:cxnLst/>
              <a:rect l="l" t="t" r="r" b="b"/>
              <a:pathLst>
                <a:path w="532129" h="699135">
                  <a:moveTo>
                    <a:pt x="266064" y="0"/>
                  </a:moveTo>
                  <a:lnTo>
                    <a:pt x="218439" y="4444"/>
                  </a:lnTo>
                  <a:lnTo>
                    <a:pt x="173354" y="16510"/>
                  </a:lnTo>
                  <a:lnTo>
                    <a:pt x="132079" y="36194"/>
                  </a:lnTo>
                  <a:lnTo>
                    <a:pt x="94614" y="62864"/>
                  </a:lnTo>
                  <a:lnTo>
                    <a:pt x="62864" y="94614"/>
                  </a:lnTo>
                  <a:lnTo>
                    <a:pt x="36195" y="132079"/>
                  </a:lnTo>
                  <a:lnTo>
                    <a:pt x="16509" y="173354"/>
                  </a:lnTo>
                  <a:lnTo>
                    <a:pt x="4445" y="218439"/>
                  </a:lnTo>
                  <a:lnTo>
                    <a:pt x="0" y="266064"/>
                  </a:lnTo>
                  <a:lnTo>
                    <a:pt x="4445" y="314325"/>
                  </a:lnTo>
                  <a:lnTo>
                    <a:pt x="16509" y="358775"/>
                  </a:lnTo>
                  <a:lnTo>
                    <a:pt x="36195" y="400684"/>
                  </a:lnTo>
                  <a:lnTo>
                    <a:pt x="62864" y="437514"/>
                  </a:lnTo>
                  <a:lnTo>
                    <a:pt x="94614" y="469900"/>
                  </a:lnTo>
                  <a:lnTo>
                    <a:pt x="132079" y="495934"/>
                  </a:lnTo>
                  <a:lnTo>
                    <a:pt x="155575" y="507364"/>
                  </a:lnTo>
                  <a:lnTo>
                    <a:pt x="266064" y="699134"/>
                  </a:lnTo>
                  <a:lnTo>
                    <a:pt x="376554" y="507364"/>
                  </a:lnTo>
                  <a:lnTo>
                    <a:pt x="400684" y="495934"/>
                  </a:lnTo>
                  <a:lnTo>
                    <a:pt x="437514" y="469900"/>
                  </a:lnTo>
                  <a:lnTo>
                    <a:pt x="469900" y="437514"/>
                  </a:lnTo>
                  <a:lnTo>
                    <a:pt x="495934" y="400684"/>
                  </a:lnTo>
                  <a:lnTo>
                    <a:pt x="515620" y="358775"/>
                  </a:lnTo>
                  <a:lnTo>
                    <a:pt x="528320" y="314325"/>
                  </a:lnTo>
                  <a:lnTo>
                    <a:pt x="532129" y="266064"/>
                  </a:lnTo>
                  <a:lnTo>
                    <a:pt x="528320" y="218439"/>
                  </a:lnTo>
                  <a:lnTo>
                    <a:pt x="515620" y="173354"/>
                  </a:lnTo>
                  <a:lnTo>
                    <a:pt x="495934" y="132079"/>
                  </a:lnTo>
                  <a:lnTo>
                    <a:pt x="469900" y="94614"/>
                  </a:lnTo>
                  <a:lnTo>
                    <a:pt x="437514" y="62864"/>
                  </a:lnTo>
                  <a:lnTo>
                    <a:pt x="400684" y="36194"/>
                  </a:lnTo>
                  <a:lnTo>
                    <a:pt x="359409" y="16510"/>
                  </a:lnTo>
                  <a:lnTo>
                    <a:pt x="314325" y="4444"/>
                  </a:lnTo>
                  <a:lnTo>
                    <a:pt x="266064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8406765" y="3560444"/>
              <a:ext cx="191134" cy="1911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1202669" y="4258311"/>
              <a:ext cx="140334" cy="12064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379845" y="4268471"/>
              <a:ext cx="109854" cy="10921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9481184" y="4649470"/>
              <a:ext cx="186055" cy="641350"/>
            </a:xfrm>
            <a:custGeom>
              <a:avLst/>
              <a:gdLst/>
              <a:ahLst/>
              <a:cxnLst/>
              <a:rect l="l" t="t" r="r" b="b"/>
              <a:pathLst>
                <a:path w="186054" h="641350">
                  <a:moveTo>
                    <a:pt x="0" y="0"/>
                  </a:moveTo>
                  <a:lnTo>
                    <a:pt x="77470" y="543559"/>
                  </a:lnTo>
                  <a:lnTo>
                    <a:pt x="75565" y="546734"/>
                  </a:lnTo>
                  <a:lnTo>
                    <a:pt x="73660" y="549274"/>
                  </a:lnTo>
                  <a:lnTo>
                    <a:pt x="71755" y="552449"/>
                  </a:lnTo>
                  <a:lnTo>
                    <a:pt x="64770" y="575309"/>
                  </a:lnTo>
                  <a:lnTo>
                    <a:pt x="66675" y="598804"/>
                  </a:lnTo>
                  <a:lnTo>
                    <a:pt x="95885" y="634364"/>
                  </a:lnTo>
                  <a:lnTo>
                    <a:pt x="134620" y="641349"/>
                  </a:lnTo>
                  <a:lnTo>
                    <a:pt x="153670" y="634999"/>
                  </a:lnTo>
                  <a:lnTo>
                    <a:pt x="169545" y="622934"/>
                  </a:lnTo>
                  <a:lnTo>
                    <a:pt x="182245" y="601979"/>
                  </a:lnTo>
                  <a:lnTo>
                    <a:pt x="186055" y="579119"/>
                  </a:lnTo>
                  <a:lnTo>
                    <a:pt x="180340" y="556894"/>
                  </a:lnTo>
                  <a:lnTo>
                    <a:pt x="166370" y="537209"/>
                  </a:lnTo>
                  <a:lnTo>
                    <a:pt x="130810" y="31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9451975" y="4495800"/>
              <a:ext cx="191134" cy="25018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095105" y="5193030"/>
              <a:ext cx="547370" cy="926465"/>
            </a:xfrm>
            <a:custGeom>
              <a:avLst/>
              <a:gdLst/>
              <a:ahLst/>
              <a:cxnLst/>
              <a:rect l="l" t="t" r="r" b="b"/>
              <a:pathLst>
                <a:path w="547370" h="926464">
                  <a:moveTo>
                    <a:pt x="82550" y="0"/>
                  </a:moveTo>
                  <a:lnTo>
                    <a:pt x="0" y="889635"/>
                  </a:lnTo>
                  <a:lnTo>
                    <a:pt x="1270" y="899795"/>
                  </a:lnTo>
                  <a:lnTo>
                    <a:pt x="5715" y="908685"/>
                  </a:lnTo>
                  <a:lnTo>
                    <a:pt x="13335" y="914400"/>
                  </a:lnTo>
                  <a:lnTo>
                    <a:pt x="23495" y="916940"/>
                  </a:lnTo>
                  <a:lnTo>
                    <a:pt x="121285" y="925195"/>
                  </a:lnTo>
                  <a:lnTo>
                    <a:pt x="147954" y="904875"/>
                  </a:lnTo>
                  <a:lnTo>
                    <a:pt x="273685" y="267335"/>
                  </a:lnTo>
                  <a:lnTo>
                    <a:pt x="277495" y="264795"/>
                  </a:lnTo>
                  <a:lnTo>
                    <a:pt x="285750" y="264795"/>
                  </a:lnTo>
                  <a:lnTo>
                    <a:pt x="288925" y="267335"/>
                  </a:lnTo>
                  <a:lnTo>
                    <a:pt x="289560" y="271780"/>
                  </a:lnTo>
                  <a:lnTo>
                    <a:pt x="426085" y="925195"/>
                  </a:lnTo>
                  <a:lnTo>
                    <a:pt x="434975" y="926465"/>
                  </a:lnTo>
                  <a:lnTo>
                    <a:pt x="523240" y="926465"/>
                  </a:lnTo>
                  <a:lnTo>
                    <a:pt x="532765" y="923925"/>
                  </a:lnTo>
                  <a:lnTo>
                    <a:pt x="541020" y="918210"/>
                  </a:lnTo>
                  <a:lnTo>
                    <a:pt x="545465" y="909955"/>
                  </a:lnTo>
                  <a:lnTo>
                    <a:pt x="547370" y="900430"/>
                  </a:lnTo>
                  <a:lnTo>
                    <a:pt x="506095" y="10795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232265" y="4135120"/>
              <a:ext cx="276225" cy="275590"/>
            </a:xfrm>
            <a:custGeom>
              <a:avLst/>
              <a:gdLst/>
              <a:ahLst/>
              <a:cxnLst/>
              <a:rect l="l" t="t" r="r" b="b"/>
              <a:pathLst>
                <a:path w="276225" h="275589">
                  <a:moveTo>
                    <a:pt x="138429" y="0"/>
                  </a:moveTo>
                  <a:lnTo>
                    <a:pt x="94614" y="6984"/>
                  </a:lnTo>
                  <a:lnTo>
                    <a:pt x="56514" y="26034"/>
                  </a:lnTo>
                  <a:lnTo>
                    <a:pt x="26669" y="56514"/>
                  </a:lnTo>
                  <a:lnTo>
                    <a:pt x="6984" y="93979"/>
                  </a:lnTo>
                  <a:lnTo>
                    <a:pt x="0" y="137794"/>
                  </a:lnTo>
                  <a:lnTo>
                    <a:pt x="6984" y="181609"/>
                  </a:lnTo>
                  <a:lnTo>
                    <a:pt x="26669" y="219074"/>
                  </a:lnTo>
                  <a:lnTo>
                    <a:pt x="56514" y="248919"/>
                  </a:lnTo>
                  <a:lnTo>
                    <a:pt x="94614" y="268604"/>
                  </a:lnTo>
                  <a:lnTo>
                    <a:pt x="138429" y="275589"/>
                  </a:lnTo>
                  <a:lnTo>
                    <a:pt x="181609" y="268604"/>
                  </a:lnTo>
                  <a:lnTo>
                    <a:pt x="219709" y="248919"/>
                  </a:lnTo>
                  <a:lnTo>
                    <a:pt x="249554" y="219074"/>
                  </a:lnTo>
                  <a:lnTo>
                    <a:pt x="269239" y="181609"/>
                  </a:lnTo>
                  <a:lnTo>
                    <a:pt x="276225" y="137794"/>
                  </a:lnTo>
                  <a:lnTo>
                    <a:pt x="269239" y="93979"/>
                  </a:lnTo>
                  <a:lnTo>
                    <a:pt x="249554" y="56514"/>
                  </a:lnTo>
                  <a:lnTo>
                    <a:pt x="219709" y="26034"/>
                  </a:lnTo>
                  <a:lnTo>
                    <a:pt x="181609" y="6984"/>
                  </a:lnTo>
                  <a:lnTo>
                    <a:pt x="138429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9147809" y="4455159"/>
              <a:ext cx="466725" cy="853440"/>
            </a:xfrm>
            <a:custGeom>
              <a:avLst/>
              <a:gdLst/>
              <a:ahLst/>
              <a:cxnLst/>
              <a:rect l="l" t="t" r="r" b="b"/>
              <a:pathLst>
                <a:path w="466725" h="853439">
                  <a:moveTo>
                    <a:pt x="234950" y="0"/>
                  </a:moveTo>
                  <a:lnTo>
                    <a:pt x="178435" y="4444"/>
                  </a:lnTo>
                  <a:lnTo>
                    <a:pt x="133350" y="18414"/>
                  </a:lnTo>
                  <a:lnTo>
                    <a:pt x="93345" y="41275"/>
                  </a:lnTo>
                  <a:lnTo>
                    <a:pt x="59055" y="71119"/>
                  </a:lnTo>
                  <a:lnTo>
                    <a:pt x="31750" y="107314"/>
                  </a:lnTo>
                  <a:lnTo>
                    <a:pt x="12065" y="149225"/>
                  </a:lnTo>
                  <a:lnTo>
                    <a:pt x="1270" y="194309"/>
                  </a:lnTo>
                  <a:lnTo>
                    <a:pt x="0" y="242569"/>
                  </a:lnTo>
                  <a:lnTo>
                    <a:pt x="3810" y="294004"/>
                  </a:lnTo>
                  <a:lnTo>
                    <a:pt x="10160" y="403859"/>
                  </a:lnTo>
                  <a:lnTo>
                    <a:pt x="12700" y="460375"/>
                  </a:lnTo>
                  <a:lnTo>
                    <a:pt x="14605" y="516889"/>
                  </a:lnTo>
                  <a:lnTo>
                    <a:pt x="15240" y="572134"/>
                  </a:lnTo>
                  <a:lnTo>
                    <a:pt x="14605" y="624839"/>
                  </a:lnTo>
                  <a:lnTo>
                    <a:pt x="13335" y="675004"/>
                  </a:lnTo>
                  <a:lnTo>
                    <a:pt x="10795" y="720725"/>
                  </a:lnTo>
                  <a:lnTo>
                    <a:pt x="5715" y="762000"/>
                  </a:lnTo>
                  <a:lnTo>
                    <a:pt x="13335" y="782954"/>
                  </a:lnTo>
                  <a:lnTo>
                    <a:pt x="50800" y="802639"/>
                  </a:lnTo>
                  <a:lnTo>
                    <a:pt x="93980" y="819784"/>
                  </a:lnTo>
                  <a:lnTo>
                    <a:pt x="146685" y="836294"/>
                  </a:lnTo>
                  <a:lnTo>
                    <a:pt x="205105" y="848359"/>
                  </a:lnTo>
                  <a:lnTo>
                    <a:pt x="267970" y="853439"/>
                  </a:lnTo>
                  <a:lnTo>
                    <a:pt x="317500" y="850264"/>
                  </a:lnTo>
                  <a:lnTo>
                    <a:pt x="366395" y="838199"/>
                  </a:lnTo>
                  <a:lnTo>
                    <a:pt x="413385" y="817244"/>
                  </a:lnTo>
                  <a:lnTo>
                    <a:pt x="457200" y="784859"/>
                  </a:lnTo>
                  <a:lnTo>
                    <a:pt x="466725" y="771525"/>
                  </a:lnTo>
                  <a:lnTo>
                    <a:pt x="459740" y="706754"/>
                  </a:lnTo>
                  <a:lnTo>
                    <a:pt x="455930" y="662939"/>
                  </a:lnTo>
                  <a:lnTo>
                    <a:pt x="447675" y="554354"/>
                  </a:lnTo>
                  <a:lnTo>
                    <a:pt x="444500" y="492759"/>
                  </a:lnTo>
                  <a:lnTo>
                    <a:pt x="442595" y="429259"/>
                  </a:lnTo>
                  <a:lnTo>
                    <a:pt x="441960" y="365759"/>
                  </a:lnTo>
                  <a:lnTo>
                    <a:pt x="443230" y="304164"/>
                  </a:lnTo>
                  <a:lnTo>
                    <a:pt x="447040" y="245744"/>
                  </a:lnTo>
                  <a:lnTo>
                    <a:pt x="445770" y="193675"/>
                  </a:lnTo>
                  <a:lnTo>
                    <a:pt x="432435" y="143509"/>
                  </a:lnTo>
                  <a:lnTo>
                    <a:pt x="408305" y="98425"/>
                  </a:lnTo>
                  <a:lnTo>
                    <a:pt x="374015" y="59054"/>
                  </a:lnTo>
                  <a:lnTo>
                    <a:pt x="332740" y="28575"/>
                  </a:lnTo>
                  <a:lnTo>
                    <a:pt x="285115" y="8889"/>
                  </a:lnTo>
                  <a:lnTo>
                    <a:pt x="23495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8981440" y="4654550"/>
              <a:ext cx="247650" cy="635635"/>
            </a:xfrm>
            <a:custGeom>
              <a:avLst/>
              <a:gdLst/>
              <a:ahLst/>
              <a:cxnLst/>
              <a:rect l="l" t="t" r="r" b="b"/>
              <a:pathLst>
                <a:path w="247650" h="635635">
                  <a:moveTo>
                    <a:pt x="116839" y="0"/>
                  </a:moveTo>
                  <a:lnTo>
                    <a:pt x="24129" y="526414"/>
                  </a:lnTo>
                  <a:lnTo>
                    <a:pt x="8254" y="544194"/>
                  </a:lnTo>
                  <a:lnTo>
                    <a:pt x="0" y="566419"/>
                  </a:lnTo>
                  <a:lnTo>
                    <a:pt x="1269" y="589280"/>
                  </a:lnTo>
                  <a:lnTo>
                    <a:pt x="26034" y="625475"/>
                  </a:lnTo>
                  <a:lnTo>
                    <a:pt x="64134" y="635635"/>
                  </a:lnTo>
                  <a:lnTo>
                    <a:pt x="83819" y="631190"/>
                  </a:lnTo>
                  <a:lnTo>
                    <a:pt x="104139" y="617855"/>
                  </a:lnTo>
                  <a:lnTo>
                    <a:pt x="116839" y="598169"/>
                  </a:lnTo>
                  <a:lnTo>
                    <a:pt x="121284" y="575944"/>
                  </a:lnTo>
                  <a:lnTo>
                    <a:pt x="116204" y="552450"/>
                  </a:lnTo>
                  <a:lnTo>
                    <a:pt x="113664" y="545464"/>
                  </a:lnTo>
                  <a:lnTo>
                    <a:pt x="111759" y="542925"/>
                  </a:lnTo>
                  <a:lnTo>
                    <a:pt x="247650" y="10160"/>
                  </a:lnTo>
                  <a:lnTo>
                    <a:pt x="116839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9062719" y="4506595"/>
              <a:ext cx="204470" cy="25336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9192259" y="4092575"/>
              <a:ext cx="360045" cy="316230"/>
            </a:xfrm>
            <a:custGeom>
              <a:avLst/>
              <a:gdLst/>
              <a:ahLst/>
              <a:cxnLst/>
              <a:rect l="l" t="t" r="r" b="b"/>
              <a:pathLst>
                <a:path w="360045" h="316229">
                  <a:moveTo>
                    <a:pt x="156845" y="0"/>
                  </a:moveTo>
                  <a:lnTo>
                    <a:pt x="114935" y="635"/>
                  </a:lnTo>
                  <a:lnTo>
                    <a:pt x="74930" y="8889"/>
                  </a:lnTo>
                  <a:lnTo>
                    <a:pt x="38735" y="26669"/>
                  </a:lnTo>
                  <a:lnTo>
                    <a:pt x="1905" y="74294"/>
                  </a:lnTo>
                  <a:lnTo>
                    <a:pt x="0" y="85089"/>
                  </a:lnTo>
                  <a:lnTo>
                    <a:pt x="19685" y="113030"/>
                  </a:lnTo>
                  <a:lnTo>
                    <a:pt x="29845" y="113030"/>
                  </a:lnTo>
                  <a:lnTo>
                    <a:pt x="50165" y="109219"/>
                  </a:lnTo>
                  <a:lnTo>
                    <a:pt x="64135" y="111760"/>
                  </a:lnTo>
                  <a:lnTo>
                    <a:pt x="92710" y="141605"/>
                  </a:lnTo>
                  <a:lnTo>
                    <a:pt x="95885" y="169544"/>
                  </a:lnTo>
                  <a:lnTo>
                    <a:pt x="93980" y="184150"/>
                  </a:lnTo>
                  <a:lnTo>
                    <a:pt x="90805" y="198119"/>
                  </a:lnTo>
                  <a:lnTo>
                    <a:pt x="88265" y="206375"/>
                  </a:lnTo>
                  <a:lnTo>
                    <a:pt x="84455" y="223519"/>
                  </a:lnTo>
                  <a:lnTo>
                    <a:pt x="83820" y="231775"/>
                  </a:lnTo>
                  <a:lnTo>
                    <a:pt x="84455" y="240664"/>
                  </a:lnTo>
                  <a:lnTo>
                    <a:pt x="86995" y="248919"/>
                  </a:lnTo>
                  <a:lnTo>
                    <a:pt x="91440" y="255905"/>
                  </a:lnTo>
                  <a:lnTo>
                    <a:pt x="97790" y="262255"/>
                  </a:lnTo>
                  <a:lnTo>
                    <a:pt x="107315" y="265430"/>
                  </a:lnTo>
                  <a:lnTo>
                    <a:pt x="117475" y="265430"/>
                  </a:lnTo>
                  <a:lnTo>
                    <a:pt x="127635" y="262889"/>
                  </a:lnTo>
                  <a:lnTo>
                    <a:pt x="137160" y="257810"/>
                  </a:lnTo>
                  <a:lnTo>
                    <a:pt x="146050" y="252094"/>
                  </a:lnTo>
                  <a:lnTo>
                    <a:pt x="154305" y="246380"/>
                  </a:lnTo>
                  <a:lnTo>
                    <a:pt x="163195" y="240664"/>
                  </a:lnTo>
                  <a:lnTo>
                    <a:pt x="172085" y="235585"/>
                  </a:lnTo>
                  <a:lnTo>
                    <a:pt x="182245" y="233044"/>
                  </a:lnTo>
                  <a:lnTo>
                    <a:pt x="214630" y="257175"/>
                  </a:lnTo>
                  <a:lnTo>
                    <a:pt x="218440" y="274955"/>
                  </a:lnTo>
                  <a:lnTo>
                    <a:pt x="222250" y="298450"/>
                  </a:lnTo>
                  <a:lnTo>
                    <a:pt x="226060" y="316230"/>
                  </a:lnTo>
                  <a:lnTo>
                    <a:pt x="275590" y="305435"/>
                  </a:lnTo>
                  <a:lnTo>
                    <a:pt x="313055" y="284480"/>
                  </a:lnTo>
                  <a:lnTo>
                    <a:pt x="353695" y="221614"/>
                  </a:lnTo>
                  <a:lnTo>
                    <a:pt x="360045" y="184785"/>
                  </a:lnTo>
                  <a:lnTo>
                    <a:pt x="355600" y="147319"/>
                  </a:lnTo>
                  <a:lnTo>
                    <a:pt x="322580" y="80010"/>
                  </a:lnTo>
                  <a:lnTo>
                    <a:pt x="264795" y="31114"/>
                  </a:lnTo>
                  <a:lnTo>
                    <a:pt x="194310" y="5080"/>
                  </a:lnTo>
                  <a:lnTo>
                    <a:pt x="156845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8527415" y="6288405"/>
              <a:ext cx="1438275" cy="11430"/>
            </a:xfrm>
            <a:custGeom>
              <a:avLst/>
              <a:gdLst/>
              <a:ahLst/>
              <a:cxnLst/>
              <a:rect l="l" t="t" r="r" b="b"/>
              <a:pathLst>
                <a:path w="1438275" h="11429">
                  <a:moveTo>
                    <a:pt x="1435734" y="0"/>
                  </a:moveTo>
                  <a:lnTo>
                    <a:pt x="2539" y="0"/>
                  </a:lnTo>
                  <a:lnTo>
                    <a:pt x="0" y="2540"/>
                  </a:lnTo>
                  <a:lnTo>
                    <a:pt x="0" y="8890"/>
                  </a:lnTo>
                  <a:lnTo>
                    <a:pt x="2539" y="11430"/>
                  </a:lnTo>
                  <a:lnTo>
                    <a:pt x="1435734" y="11430"/>
                  </a:lnTo>
                  <a:lnTo>
                    <a:pt x="1438275" y="8890"/>
                  </a:lnTo>
                  <a:lnTo>
                    <a:pt x="1438275" y="2540"/>
                  </a:lnTo>
                  <a:lnTo>
                    <a:pt x="1435734" y="0"/>
                  </a:lnTo>
                  <a:close/>
                </a:path>
              </a:pathLst>
            </a:custGeom>
            <a:solidFill>
              <a:srgbClr val="3E3C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274434" y="4162425"/>
              <a:ext cx="5151120" cy="321310"/>
            </a:xfrm>
            <a:custGeom>
              <a:avLst/>
              <a:gdLst/>
              <a:ahLst/>
              <a:cxnLst/>
              <a:rect l="l" t="t" r="r" b="b"/>
              <a:pathLst>
                <a:path w="5151120" h="321310">
                  <a:moveTo>
                    <a:pt x="160019" y="1269"/>
                  </a:moveTo>
                  <a:lnTo>
                    <a:pt x="109219" y="9525"/>
                  </a:lnTo>
                  <a:lnTo>
                    <a:pt x="65404" y="32385"/>
                  </a:lnTo>
                  <a:lnTo>
                    <a:pt x="30479" y="66675"/>
                  </a:lnTo>
                  <a:lnTo>
                    <a:pt x="7619" y="110489"/>
                  </a:lnTo>
                  <a:lnTo>
                    <a:pt x="0" y="161289"/>
                  </a:lnTo>
                  <a:lnTo>
                    <a:pt x="7619" y="212089"/>
                  </a:lnTo>
                  <a:lnTo>
                    <a:pt x="30479" y="255905"/>
                  </a:lnTo>
                  <a:lnTo>
                    <a:pt x="65404" y="290830"/>
                  </a:lnTo>
                  <a:lnTo>
                    <a:pt x="109219" y="313055"/>
                  </a:lnTo>
                  <a:lnTo>
                    <a:pt x="160019" y="321310"/>
                  </a:lnTo>
                  <a:lnTo>
                    <a:pt x="210185" y="313055"/>
                  </a:lnTo>
                  <a:lnTo>
                    <a:pt x="227329" y="304800"/>
                  </a:lnTo>
                  <a:lnTo>
                    <a:pt x="160019" y="304800"/>
                  </a:lnTo>
                  <a:lnTo>
                    <a:pt x="114300" y="297180"/>
                  </a:lnTo>
                  <a:lnTo>
                    <a:pt x="74929" y="276860"/>
                  </a:lnTo>
                  <a:lnTo>
                    <a:pt x="44450" y="245744"/>
                  </a:lnTo>
                  <a:lnTo>
                    <a:pt x="24129" y="206375"/>
                  </a:lnTo>
                  <a:lnTo>
                    <a:pt x="16510" y="161289"/>
                  </a:lnTo>
                  <a:lnTo>
                    <a:pt x="24129" y="116205"/>
                  </a:lnTo>
                  <a:lnTo>
                    <a:pt x="44450" y="76835"/>
                  </a:lnTo>
                  <a:lnTo>
                    <a:pt x="74929" y="45719"/>
                  </a:lnTo>
                  <a:lnTo>
                    <a:pt x="114300" y="25400"/>
                  </a:lnTo>
                  <a:lnTo>
                    <a:pt x="160019" y="18414"/>
                  </a:lnTo>
                  <a:lnTo>
                    <a:pt x="227329" y="18414"/>
                  </a:lnTo>
                  <a:lnTo>
                    <a:pt x="210185" y="9525"/>
                  </a:lnTo>
                  <a:lnTo>
                    <a:pt x="160019" y="1269"/>
                  </a:lnTo>
                  <a:close/>
                </a:path>
                <a:path w="5151120" h="321310">
                  <a:moveTo>
                    <a:pt x="302894" y="93980"/>
                  </a:moveTo>
                  <a:lnTo>
                    <a:pt x="302894" y="161289"/>
                  </a:lnTo>
                  <a:lnTo>
                    <a:pt x="295910" y="206375"/>
                  </a:lnTo>
                  <a:lnTo>
                    <a:pt x="275589" y="245744"/>
                  </a:lnTo>
                  <a:lnTo>
                    <a:pt x="244474" y="276860"/>
                  </a:lnTo>
                  <a:lnTo>
                    <a:pt x="205104" y="297180"/>
                  </a:lnTo>
                  <a:lnTo>
                    <a:pt x="160019" y="304800"/>
                  </a:lnTo>
                  <a:lnTo>
                    <a:pt x="227329" y="304800"/>
                  </a:lnTo>
                  <a:lnTo>
                    <a:pt x="253999" y="290194"/>
                  </a:lnTo>
                  <a:lnTo>
                    <a:pt x="288924" y="255905"/>
                  </a:lnTo>
                  <a:lnTo>
                    <a:pt x="311785" y="212089"/>
                  </a:lnTo>
                  <a:lnTo>
                    <a:pt x="320039" y="161289"/>
                  </a:lnTo>
                  <a:lnTo>
                    <a:pt x="311785" y="110489"/>
                  </a:lnTo>
                  <a:lnTo>
                    <a:pt x="302894" y="93980"/>
                  </a:lnTo>
                  <a:close/>
                </a:path>
                <a:path w="5151120" h="321310">
                  <a:moveTo>
                    <a:pt x="227329" y="18414"/>
                  </a:moveTo>
                  <a:lnTo>
                    <a:pt x="160019" y="18414"/>
                  </a:lnTo>
                  <a:lnTo>
                    <a:pt x="205104" y="25400"/>
                  </a:lnTo>
                  <a:lnTo>
                    <a:pt x="244474" y="45719"/>
                  </a:lnTo>
                  <a:lnTo>
                    <a:pt x="275589" y="76835"/>
                  </a:lnTo>
                  <a:lnTo>
                    <a:pt x="295910" y="116205"/>
                  </a:lnTo>
                  <a:lnTo>
                    <a:pt x="302894" y="161289"/>
                  </a:lnTo>
                  <a:lnTo>
                    <a:pt x="302894" y="93980"/>
                  </a:lnTo>
                  <a:lnTo>
                    <a:pt x="288924" y="66675"/>
                  </a:lnTo>
                  <a:lnTo>
                    <a:pt x="254635" y="32385"/>
                  </a:lnTo>
                  <a:lnTo>
                    <a:pt x="227329" y="18414"/>
                  </a:lnTo>
                  <a:close/>
                </a:path>
                <a:path w="5151120" h="321310">
                  <a:moveTo>
                    <a:pt x="4991099" y="0"/>
                  </a:moveTo>
                  <a:lnTo>
                    <a:pt x="4940935" y="8255"/>
                  </a:lnTo>
                  <a:lnTo>
                    <a:pt x="4896485" y="31114"/>
                  </a:lnTo>
                  <a:lnTo>
                    <a:pt x="4862195" y="66039"/>
                  </a:lnTo>
                  <a:lnTo>
                    <a:pt x="4839335" y="109855"/>
                  </a:lnTo>
                  <a:lnTo>
                    <a:pt x="4831080" y="160655"/>
                  </a:lnTo>
                  <a:lnTo>
                    <a:pt x="4839335" y="210819"/>
                  </a:lnTo>
                  <a:lnTo>
                    <a:pt x="4862195" y="255269"/>
                  </a:lnTo>
                  <a:lnTo>
                    <a:pt x="4896485" y="289560"/>
                  </a:lnTo>
                  <a:lnTo>
                    <a:pt x="4940935" y="312419"/>
                  </a:lnTo>
                  <a:lnTo>
                    <a:pt x="4991099" y="320675"/>
                  </a:lnTo>
                  <a:lnTo>
                    <a:pt x="5041899" y="312419"/>
                  </a:lnTo>
                  <a:lnTo>
                    <a:pt x="5058410" y="303530"/>
                  </a:lnTo>
                  <a:lnTo>
                    <a:pt x="4991099" y="303530"/>
                  </a:lnTo>
                  <a:lnTo>
                    <a:pt x="4946015" y="296544"/>
                  </a:lnTo>
                  <a:lnTo>
                    <a:pt x="4906645" y="276225"/>
                  </a:lnTo>
                  <a:lnTo>
                    <a:pt x="4875530" y="245110"/>
                  </a:lnTo>
                  <a:lnTo>
                    <a:pt x="4855210" y="205739"/>
                  </a:lnTo>
                  <a:lnTo>
                    <a:pt x="4848224" y="160655"/>
                  </a:lnTo>
                  <a:lnTo>
                    <a:pt x="4855210" y="114935"/>
                  </a:lnTo>
                  <a:lnTo>
                    <a:pt x="4875530" y="75564"/>
                  </a:lnTo>
                  <a:lnTo>
                    <a:pt x="4906645" y="45085"/>
                  </a:lnTo>
                  <a:lnTo>
                    <a:pt x="4946015" y="24764"/>
                  </a:lnTo>
                  <a:lnTo>
                    <a:pt x="4991099" y="17144"/>
                  </a:lnTo>
                  <a:lnTo>
                    <a:pt x="5059045" y="17144"/>
                  </a:lnTo>
                  <a:lnTo>
                    <a:pt x="5041899" y="8255"/>
                  </a:lnTo>
                  <a:lnTo>
                    <a:pt x="4991099" y="0"/>
                  </a:lnTo>
                  <a:close/>
                </a:path>
                <a:path w="5151120" h="321310">
                  <a:moveTo>
                    <a:pt x="5134610" y="92710"/>
                  </a:moveTo>
                  <a:lnTo>
                    <a:pt x="5134610" y="160655"/>
                  </a:lnTo>
                  <a:lnTo>
                    <a:pt x="5126990" y="205739"/>
                  </a:lnTo>
                  <a:lnTo>
                    <a:pt x="5106670" y="245110"/>
                  </a:lnTo>
                  <a:lnTo>
                    <a:pt x="5076190" y="276225"/>
                  </a:lnTo>
                  <a:lnTo>
                    <a:pt x="5036820" y="296544"/>
                  </a:lnTo>
                  <a:lnTo>
                    <a:pt x="4991099" y="303530"/>
                  </a:lnTo>
                  <a:lnTo>
                    <a:pt x="5058410" y="303530"/>
                  </a:lnTo>
                  <a:lnTo>
                    <a:pt x="5085715" y="289560"/>
                  </a:lnTo>
                  <a:lnTo>
                    <a:pt x="5120640" y="254635"/>
                  </a:lnTo>
                  <a:lnTo>
                    <a:pt x="5143499" y="210819"/>
                  </a:lnTo>
                  <a:lnTo>
                    <a:pt x="5151120" y="160655"/>
                  </a:lnTo>
                  <a:lnTo>
                    <a:pt x="5143499" y="109855"/>
                  </a:lnTo>
                  <a:lnTo>
                    <a:pt x="5134610" y="92710"/>
                  </a:lnTo>
                  <a:close/>
                </a:path>
                <a:path w="5151120" h="321310">
                  <a:moveTo>
                    <a:pt x="5059045" y="17144"/>
                  </a:moveTo>
                  <a:lnTo>
                    <a:pt x="4991099" y="17144"/>
                  </a:lnTo>
                  <a:lnTo>
                    <a:pt x="5036820" y="24764"/>
                  </a:lnTo>
                  <a:lnTo>
                    <a:pt x="5075555" y="45085"/>
                  </a:lnTo>
                  <a:lnTo>
                    <a:pt x="5106670" y="75564"/>
                  </a:lnTo>
                  <a:lnTo>
                    <a:pt x="5126990" y="114935"/>
                  </a:lnTo>
                  <a:lnTo>
                    <a:pt x="5134610" y="160655"/>
                  </a:lnTo>
                  <a:lnTo>
                    <a:pt x="5134610" y="92710"/>
                  </a:lnTo>
                  <a:lnTo>
                    <a:pt x="5120640" y="66039"/>
                  </a:lnTo>
                  <a:lnTo>
                    <a:pt x="5085715" y="31114"/>
                  </a:lnTo>
                  <a:lnTo>
                    <a:pt x="5059045" y="17144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/>
          <p:cNvSpPr txBox="1"/>
          <p:nvPr/>
        </p:nvSpPr>
        <p:spPr>
          <a:xfrm>
            <a:off x="889508" y="181229"/>
            <a:ext cx="2833370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25">
                <a:solidFill>
                  <a:srgbClr val="D1B589"/>
                </a:solidFill>
                <a:latin typeface="Arial Black"/>
                <a:cs typeface="Arial Black"/>
              </a:rPr>
              <a:t>14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10972" y="6498209"/>
            <a:ext cx="40646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5" b="1">
                <a:latin typeface="Carlito"/>
                <a:cs typeface="Carlito"/>
              </a:rPr>
              <a:t>Segundo momento. </a:t>
            </a:r>
            <a:r>
              <a:rPr dirty="0" sz="1600" spc="-10" b="1">
                <a:solidFill>
                  <a:srgbClr val="FFFFFF"/>
                </a:solidFill>
                <a:latin typeface="Carlito"/>
                <a:cs typeface="Carlito"/>
              </a:rPr>
              <a:t>Concluyamos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nuestro</a:t>
            </a:r>
            <a:r>
              <a:rPr dirty="0" sz="1600" spc="-190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PEMC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548131" y="2488819"/>
            <a:ext cx="386842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95" b="1">
                <a:solidFill>
                  <a:srgbClr val="000000"/>
                </a:solidFill>
                <a:latin typeface="Verdana"/>
                <a:cs typeface="Verdana"/>
              </a:rPr>
              <a:t>Deﬁnan</a:t>
            </a:r>
            <a:r>
              <a:rPr dirty="0" spc="-36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pc="-340">
                <a:solidFill>
                  <a:srgbClr val="000000"/>
                </a:solidFill>
              </a:rPr>
              <a:t>una</a:t>
            </a:r>
            <a:r>
              <a:rPr dirty="0" spc="-380">
                <a:solidFill>
                  <a:srgbClr val="000000"/>
                </a:solidFill>
              </a:rPr>
              <a:t> </a:t>
            </a:r>
            <a:r>
              <a:rPr dirty="0" spc="-280">
                <a:solidFill>
                  <a:srgbClr val="000000"/>
                </a:solidFill>
              </a:rPr>
              <a:t>estrategia</a:t>
            </a:r>
            <a:r>
              <a:rPr dirty="0" spc="-380">
                <a:solidFill>
                  <a:srgbClr val="000000"/>
                </a:solidFill>
              </a:rPr>
              <a:t> </a:t>
            </a:r>
            <a:r>
              <a:rPr dirty="0" spc="-335">
                <a:solidFill>
                  <a:srgbClr val="000000"/>
                </a:solidFill>
              </a:rPr>
              <a:t>de</a:t>
            </a:r>
            <a:r>
              <a:rPr dirty="0" spc="-370">
                <a:solidFill>
                  <a:srgbClr val="000000"/>
                </a:solidFill>
              </a:rPr>
              <a:t> </a:t>
            </a:r>
            <a:r>
              <a:rPr dirty="0" spc="-305">
                <a:solidFill>
                  <a:srgbClr val="000000"/>
                </a:solidFill>
              </a:rPr>
              <a:t>seguimiento</a:t>
            </a:r>
            <a:r>
              <a:rPr dirty="0" spc="-385">
                <a:solidFill>
                  <a:srgbClr val="000000"/>
                </a:solidFill>
              </a:rPr>
              <a:t> </a:t>
            </a:r>
            <a:r>
              <a:rPr dirty="0" spc="-254">
                <a:solidFill>
                  <a:srgbClr val="000000"/>
                </a:solidFill>
              </a:rPr>
              <a:t>sencilla</a:t>
            </a:r>
            <a:r>
              <a:rPr dirty="0" spc="-370">
                <a:solidFill>
                  <a:srgbClr val="000000"/>
                </a:solidFill>
              </a:rPr>
              <a:t> </a:t>
            </a:r>
            <a:r>
              <a:rPr dirty="0" spc="-325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 marL="213360" marR="891540">
              <a:lnSpc>
                <a:spcPct val="100299"/>
              </a:lnSpc>
              <a:spcBef>
                <a:spcPts val="90"/>
              </a:spcBef>
            </a:pPr>
            <a:r>
              <a:rPr dirty="0" spc="-295"/>
              <a:t>concreta</a:t>
            </a:r>
            <a:r>
              <a:rPr dirty="0" spc="-355"/>
              <a:t> </a:t>
            </a:r>
            <a:r>
              <a:rPr dirty="0" spc="-340"/>
              <a:t>que</a:t>
            </a:r>
            <a:r>
              <a:rPr dirty="0" spc="-355"/>
              <a:t> </a:t>
            </a:r>
            <a:r>
              <a:rPr dirty="0" spc="-305"/>
              <a:t>permita</a:t>
            </a:r>
            <a:r>
              <a:rPr dirty="0" spc="-355"/>
              <a:t> </a:t>
            </a:r>
            <a:r>
              <a:rPr dirty="0" spc="-280"/>
              <a:t>valorar</a:t>
            </a:r>
            <a:r>
              <a:rPr dirty="0" spc="-350"/>
              <a:t> </a:t>
            </a:r>
            <a:r>
              <a:rPr dirty="0" spc="-240"/>
              <a:t>el</a:t>
            </a:r>
            <a:r>
              <a:rPr dirty="0" spc="-350"/>
              <a:t> </a:t>
            </a:r>
            <a:r>
              <a:rPr dirty="0" spc="-310"/>
              <a:t>cumplimiento</a:t>
            </a:r>
            <a:r>
              <a:rPr dirty="0" spc="-360"/>
              <a:t> </a:t>
            </a:r>
            <a:r>
              <a:rPr dirty="0" spc="-330"/>
              <a:t>de</a:t>
            </a:r>
            <a:r>
              <a:rPr dirty="0" spc="-360"/>
              <a:t> </a:t>
            </a:r>
            <a:r>
              <a:rPr dirty="0" spc="-270"/>
              <a:t>las  </a:t>
            </a:r>
            <a:r>
              <a:rPr dirty="0" spc="-325"/>
              <a:t>Metas y </a:t>
            </a:r>
            <a:r>
              <a:rPr dirty="0" spc="-300"/>
              <a:t>Acciones </a:t>
            </a:r>
            <a:r>
              <a:rPr dirty="0" spc="-285"/>
              <a:t>establecidas </a:t>
            </a:r>
            <a:r>
              <a:rPr dirty="0" spc="-335"/>
              <a:t>que </a:t>
            </a:r>
            <a:r>
              <a:rPr dirty="0" spc="-300"/>
              <a:t>consideren </a:t>
            </a:r>
            <a:r>
              <a:rPr dirty="0" spc="-240"/>
              <a:t>lo  </a:t>
            </a:r>
            <a:r>
              <a:rPr dirty="0" spc="-190"/>
              <a:t>siguiente: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/>
          </a:p>
          <a:p>
            <a:pPr marL="396240" marR="604520" indent="-384175">
              <a:lnSpc>
                <a:spcPts val="2080"/>
              </a:lnSpc>
              <a:spcBef>
                <a:spcPts val="5"/>
              </a:spcBef>
              <a:tabLst>
                <a:tab pos="396240" algn="l"/>
              </a:tabLst>
            </a:pPr>
            <a:r>
              <a:rPr dirty="0" spc="459">
                <a:latin typeface="DejaVu Sans"/>
                <a:cs typeface="DejaVu Sans"/>
              </a:rPr>
              <a:t>✔	</a:t>
            </a:r>
            <a:r>
              <a:rPr dirty="0" spc="-295"/>
              <a:t>Periodos</a:t>
            </a:r>
            <a:r>
              <a:rPr dirty="0" spc="-380"/>
              <a:t> </a:t>
            </a:r>
            <a:r>
              <a:rPr dirty="0" spc="-335"/>
              <a:t>de</a:t>
            </a:r>
            <a:r>
              <a:rPr dirty="0" spc="-380"/>
              <a:t> </a:t>
            </a:r>
            <a:r>
              <a:rPr dirty="0" spc="-260"/>
              <a:t>realización,</a:t>
            </a:r>
            <a:r>
              <a:rPr dirty="0" spc="-380"/>
              <a:t> </a:t>
            </a:r>
            <a:r>
              <a:rPr dirty="0" spc="-300"/>
              <a:t>responsables</a:t>
            </a:r>
            <a:r>
              <a:rPr dirty="0" spc="-380"/>
              <a:t> </a:t>
            </a:r>
            <a:r>
              <a:rPr dirty="0" spc="-330"/>
              <a:t>de</a:t>
            </a:r>
            <a:r>
              <a:rPr dirty="0" spc="-380"/>
              <a:t> </a:t>
            </a:r>
            <a:r>
              <a:rPr dirty="0" spc="-290"/>
              <a:t>atenderlas</a:t>
            </a:r>
            <a:r>
              <a:rPr dirty="0" spc="-380"/>
              <a:t> </a:t>
            </a:r>
            <a:r>
              <a:rPr dirty="0" spc="-325"/>
              <a:t>y  </a:t>
            </a:r>
            <a:r>
              <a:rPr dirty="0" spc="-235"/>
              <a:t>de</a:t>
            </a:r>
            <a:r>
              <a:rPr dirty="0" spc="-390"/>
              <a:t> </a:t>
            </a:r>
            <a:r>
              <a:rPr dirty="0" spc="-210"/>
              <a:t>dar</a:t>
            </a:r>
            <a:r>
              <a:rPr dirty="0" spc="-390"/>
              <a:t> </a:t>
            </a:r>
            <a:r>
              <a:rPr dirty="0" spc="-210"/>
              <a:t>seguimiento</a:t>
            </a:r>
            <a:r>
              <a:rPr dirty="0" spc="-380"/>
              <a:t> </a:t>
            </a:r>
            <a:r>
              <a:rPr dirty="0" spc="-229"/>
              <a:t>a</a:t>
            </a:r>
            <a:r>
              <a:rPr dirty="0" spc="-395"/>
              <a:t> </a:t>
            </a:r>
            <a:r>
              <a:rPr dirty="0" spc="-215"/>
              <a:t>su</a:t>
            </a:r>
            <a:r>
              <a:rPr dirty="0" spc="-395"/>
              <a:t> </a:t>
            </a:r>
            <a:r>
              <a:rPr dirty="0" spc="-204"/>
              <a:t>cumplimiento.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/>
          </a:p>
          <a:p>
            <a:pPr marL="12700">
              <a:lnSpc>
                <a:spcPct val="100000"/>
              </a:lnSpc>
              <a:tabLst>
                <a:tab pos="396240" algn="l"/>
              </a:tabLst>
            </a:pPr>
            <a:r>
              <a:rPr dirty="0" spc="459">
                <a:latin typeface="DejaVu Sans"/>
                <a:cs typeface="DejaVu Sans"/>
              </a:rPr>
              <a:t>✔	</a:t>
            </a:r>
            <a:r>
              <a:rPr dirty="0" spc="-200"/>
              <a:t>Indicadores</a:t>
            </a:r>
            <a:r>
              <a:rPr dirty="0" spc="-285"/>
              <a:t> </a:t>
            </a:r>
            <a:r>
              <a:rPr dirty="0" spc="-235"/>
              <a:t>que</a:t>
            </a:r>
            <a:r>
              <a:rPr dirty="0" spc="-285"/>
              <a:t> </a:t>
            </a:r>
            <a:r>
              <a:rPr dirty="0" spc="-210"/>
              <a:t>permitan</a:t>
            </a:r>
            <a:r>
              <a:rPr dirty="0" spc="-295"/>
              <a:t> </a:t>
            </a:r>
            <a:r>
              <a:rPr dirty="0" spc="-204"/>
              <a:t>reconocer</a:t>
            </a:r>
            <a:r>
              <a:rPr dirty="0" spc="-285"/>
              <a:t> </a:t>
            </a:r>
            <a:r>
              <a:rPr dirty="0" spc="-215"/>
              <a:t>su</a:t>
            </a:r>
            <a:r>
              <a:rPr dirty="0" spc="-290"/>
              <a:t> </a:t>
            </a:r>
            <a:r>
              <a:rPr dirty="0" spc="-180"/>
              <a:t>nivel</a:t>
            </a:r>
            <a:r>
              <a:rPr dirty="0" spc="-290"/>
              <a:t> </a:t>
            </a:r>
            <a:r>
              <a:rPr dirty="0" spc="-235"/>
              <a:t>de</a:t>
            </a:r>
            <a:r>
              <a:rPr dirty="0" spc="-295"/>
              <a:t> </a:t>
            </a:r>
            <a:r>
              <a:rPr dirty="0" spc="-190"/>
              <a:t>logro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12534"/>
            <a:ext cx="12192000" cy="545465"/>
            <a:chOff x="0" y="6312534"/>
            <a:chExt cx="12192000" cy="545465"/>
          </a:xfrm>
        </p:grpSpPr>
        <p:sp>
          <p:nvSpPr>
            <p:cNvPr id="3" name="object 3"/>
            <p:cNvSpPr/>
            <p:nvPr/>
          </p:nvSpPr>
          <p:spPr>
            <a:xfrm>
              <a:off x="0" y="6312534"/>
              <a:ext cx="12192000" cy="545465"/>
            </a:xfrm>
            <a:custGeom>
              <a:avLst/>
              <a:gdLst/>
              <a:ahLst/>
              <a:cxnLst/>
              <a:rect l="l" t="t" r="r" b="b"/>
              <a:pathLst>
                <a:path w="12192000" h="545465">
                  <a:moveTo>
                    <a:pt x="12192000" y="0"/>
                  </a:moveTo>
                  <a:lnTo>
                    <a:pt x="0" y="0"/>
                  </a:lnTo>
                  <a:lnTo>
                    <a:pt x="0" y="545464"/>
                  </a:lnTo>
                  <a:lnTo>
                    <a:pt x="12192000" y="54546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1779" y="6400164"/>
              <a:ext cx="4231005" cy="369570"/>
            </a:xfrm>
            <a:custGeom>
              <a:avLst/>
              <a:gdLst/>
              <a:ahLst/>
              <a:cxnLst/>
              <a:rect l="l" t="t" r="r" b="b"/>
              <a:pathLst>
                <a:path w="4231005" h="369570">
                  <a:moveTo>
                    <a:pt x="4217670" y="0"/>
                  </a:moveTo>
                  <a:lnTo>
                    <a:pt x="18415" y="0"/>
                  </a:lnTo>
                  <a:lnTo>
                    <a:pt x="11430" y="1270"/>
                  </a:lnTo>
                  <a:lnTo>
                    <a:pt x="5715" y="5080"/>
                  </a:lnTo>
                  <a:lnTo>
                    <a:pt x="1905" y="11430"/>
                  </a:lnTo>
                  <a:lnTo>
                    <a:pt x="0" y="18415"/>
                  </a:lnTo>
                  <a:lnTo>
                    <a:pt x="0" y="351155"/>
                  </a:lnTo>
                  <a:lnTo>
                    <a:pt x="1905" y="358140"/>
                  </a:lnTo>
                  <a:lnTo>
                    <a:pt x="5715" y="363855"/>
                  </a:lnTo>
                  <a:lnTo>
                    <a:pt x="11430" y="367665"/>
                  </a:lnTo>
                  <a:lnTo>
                    <a:pt x="18415" y="369570"/>
                  </a:lnTo>
                  <a:lnTo>
                    <a:pt x="4212590" y="369570"/>
                  </a:lnTo>
                  <a:lnTo>
                    <a:pt x="4220210" y="367665"/>
                  </a:lnTo>
                  <a:lnTo>
                    <a:pt x="4225925" y="363855"/>
                  </a:lnTo>
                  <a:lnTo>
                    <a:pt x="4229735" y="358140"/>
                  </a:lnTo>
                  <a:lnTo>
                    <a:pt x="4231005" y="351155"/>
                  </a:lnTo>
                  <a:lnTo>
                    <a:pt x="4231005" y="13335"/>
                  </a:lnTo>
                  <a:lnTo>
                    <a:pt x="4229100" y="8890"/>
                  </a:lnTo>
                  <a:lnTo>
                    <a:pt x="4225925" y="5080"/>
                  </a:lnTo>
                  <a:lnTo>
                    <a:pt x="4222115" y="1905"/>
                  </a:lnTo>
                  <a:lnTo>
                    <a:pt x="421767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336295" y="1482597"/>
            <a:ext cx="11597005" cy="4135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375">
                <a:latin typeface="Verdana"/>
                <a:cs typeface="Verdana"/>
              </a:rPr>
              <a:t>A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lo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largo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del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ciclo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escolar,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se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destinará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último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75">
                <a:latin typeface="Verdana"/>
                <a:cs typeface="Verdana"/>
              </a:rPr>
              <a:t>momento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sesiones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60">
                <a:latin typeface="Verdana"/>
                <a:cs typeface="Verdana"/>
              </a:rPr>
              <a:t>CTE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 </a:t>
            </a:r>
            <a:r>
              <a:rPr dirty="0" sz="1800" spc="-340">
                <a:latin typeface="Verdana"/>
                <a:cs typeface="Verdana"/>
              </a:rPr>
              <a:t>que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cada </a:t>
            </a:r>
            <a:r>
              <a:rPr dirty="0" sz="1800" spc="-270">
                <a:latin typeface="Verdana"/>
                <a:cs typeface="Verdana"/>
              </a:rPr>
              <a:t>colectivo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aborde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asuntos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educativos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20">
                <a:latin typeface="Verdana"/>
                <a:cs typeface="Verdana"/>
              </a:rPr>
              <a:t> su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interés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  </a:t>
            </a:r>
            <a:r>
              <a:rPr dirty="0" sz="1800" spc="-235">
                <a:latin typeface="Verdana"/>
                <a:cs typeface="Verdana"/>
              </a:rPr>
              <a:t>que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son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170">
                <a:latin typeface="Verdana"/>
                <a:cs typeface="Verdana"/>
              </a:rPr>
              <a:t>prioritarios</a:t>
            </a:r>
            <a:r>
              <a:rPr dirty="0" sz="1800" spc="-30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para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avanzar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en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165">
                <a:latin typeface="Verdana"/>
                <a:cs typeface="Verdana"/>
              </a:rPr>
              <a:t>la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mejora</a:t>
            </a:r>
            <a:r>
              <a:rPr dirty="0" sz="1800" spc="-315">
                <a:latin typeface="Verdana"/>
                <a:cs typeface="Verdana"/>
              </a:rPr>
              <a:t> </a:t>
            </a:r>
            <a:r>
              <a:rPr dirty="0" sz="1800" spc="-190">
                <a:latin typeface="Verdana"/>
                <a:cs typeface="Verdana"/>
              </a:rPr>
              <a:t>del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175">
                <a:latin typeface="Verdana"/>
                <a:cs typeface="Verdana"/>
              </a:rPr>
              <a:t>servicio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educativo</a:t>
            </a:r>
            <a:r>
              <a:rPr dirty="0" sz="1800" spc="-31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que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190">
                <a:latin typeface="Verdana"/>
                <a:cs typeface="Verdana"/>
              </a:rPr>
              <a:t>ofrecen.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Verdana"/>
              <a:cs typeface="Verdana"/>
            </a:endParaRPr>
          </a:p>
          <a:p>
            <a:pPr marL="12700" marR="447040">
              <a:lnSpc>
                <a:spcPct val="100000"/>
              </a:lnSpc>
              <a:spcBef>
                <a:spcPts val="5"/>
              </a:spcBef>
            </a:pPr>
            <a:r>
              <a:rPr dirty="0" sz="1800" spc="-310">
                <a:latin typeface="Verdana"/>
                <a:cs typeface="Verdana"/>
              </a:rPr>
              <a:t>Los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colectivos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podrán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emplear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este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espacio,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por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ejemplo,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profundizar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alguno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aspectos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20">
                <a:latin typeface="Verdana"/>
                <a:cs typeface="Verdana"/>
              </a:rPr>
              <a:t>abordados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en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sesión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de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CTE: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aspecto  </a:t>
            </a:r>
            <a:r>
              <a:rPr dirty="0" sz="1800" spc="-245">
                <a:latin typeface="Verdana"/>
                <a:cs typeface="Verdana"/>
              </a:rPr>
              <a:t>socioemocional,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04">
                <a:latin typeface="Verdana"/>
                <a:cs typeface="Verdana"/>
              </a:rPr>
              <a:t>la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educación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inclusiva,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el</a:t>
            </a:r>
            <a:r>
              <a:rPr dirty="0" sz="1800" spc="-430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plan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atención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para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los</a:t>
            </a:r>
            <a:r>
              <a:rPr dirty="0" sz="1800" spc="-430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estudiantes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que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requieren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apoyo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o</a:t>
            </a:r>
            <a:r>
              <a:rPr dirty="0" sz="1800" spc="-420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los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procesos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gestión.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Verdana"/>
              <a:cs typeface="Verdana"/>
            </a:endParaRPr>
          </a:p>
          <a:p>
            <a:pPr marL="12700" marR="687070">
              <a:lnSpc>
                <a:spcPct val="100000"/>
              </a:lnSpc>
            </a:pPr>
            <a:r>
              <a:rPr dirty="0" sz="1800" spc="-340">
                <a:latin typeface="Verdana"/>
                <a:cs typeface="Verdana"/>
              </a:rPr>
              <a:t>También </a:t>
            </a:r>
            <a:r>
              <a:rPr dirty="0" sz="1800" spc="-375">
                <a:latin typeface="Verdana"/>
                <a:cs typeface="Verdana"/>
              </a:rPr>
              <a:t>como </a:t>
            </a:r>
            <a:r>
              <a:rPr dirty="0" sz="1800" spc="-345">
                <a:latin typeface="Verdana"/>
                <a:cs typeface="Verdana"/>
              </a:rPr>
              <a:t>un </a:t>
            </a:r>
            <a:r>
              <a:rPr dirty="0" sz="1800" spc="-295">
                <a:latin typeface="Verdana"/>
                <a:cs typeface="Verdana"/>
              </a:rPr>
              <a:t>espacio </a:t>
            </a:r>
            <a:r>
              <a:rPr dirty="0" sz="1800" spc="-330">
                <a:latin typeface="Verdana"/>
                <a:cs typeface="Verdana"/>
              </a:rPr>
              <a:t>de </a:t>
            </a:r>
            <a:r>
              <a:rPr dirty="0" sz="1800" spc="-305">
                <a:latin typeface="Verdana"/>
                <a:cs typeface="Verdana"/>
              </a:rPr>
              <a:t>formación </a:t>
            </a:r>
            <a:r>
              <a:rPr dirty="0" sz="1800" spc="-310">
                <a:latin typeface="Verdana"/>
                <a:cs typeface="Verdana"/>
              </a:rPr>
              <a:t>sobre </a:t>
            </a:r>
            <a:r>
              <a:rPr dirty="0" sz="1800" spc="-340">
                <a:latin typeface="Verdana"/>
                <a:cs typeface="Verdana"/>
              </a:rPr>
              <a:t>temas </a:t>
            </a:r>
            <a:r>
              <a:rPr dirty="0" sz="1800" spc="-295">
                <a:latin typeface="Verdana"/>
                <a:cs typeface="Verdana"/>
              </a:rPr>
              <a:t>educativos </a:t>
            </a:r>
            <a:r>
              <a:rPr dirty="0" sz="1800" spc="-335">
                <a:latin typeface="Verdana"/>
                <a:cs typeface="Verdana"/>
              </a:rPr>
              <a:t>que </a:t>
            </a:r>
            <a:r>
              <a:rPr dirty="0" sz="1800" spc="-254">
                <a:latin typeface="Verdana"/>
                <a:cs typeface="Verdana"/>
              </a:rPr>
              <a:t>les </a:t>
            </a:r>
            <a:r>
              <a:rPr dirty="0" sz="1800" spc="-335">
                <a:latin typeface="Verdana"/>
                <a:cs typeface="Verdana"/>
              </a:rPr>
              <a:t>ayuden </a:t>
            </a:r>
            <a:r>
              <a:rPr dirty="0" sz="1800" spc="-330">
                <a:latin typeface="Verdana"/>
                <a:cs typeface="Verdana"/>
              </a:rPr>
              <a:t>a </a:t>
            </a:r>
            <a:r>
              <a:rPr dirty="0" sz="1800" spc="-265">
                <a:latin typeface="Verdana"/>
                <a:cs typeface="Verdana"/>
              </a:rPr>
              <a:t>fortalecer </a:t>
            </a:r>
            <a:r>
              <a:rPr dirty="0" sz="1800" spc="-305">
                <a:latin typeface="Verdana"/>
                <a:cs typeface="Verdana"/>
              </a:rPr>
              <a:t>sus </a:t>
            </a:r>
            <a:r>
              <a:rPr dirty="0" sz="1800" spc="-275">
                <a:latin typeface="Verdana"/>
                <a:cs typeface="Verdana"/>
              </a:rPr>
              <a:t>prácticas </a:t>
            </a:r>
            <a:r>
              <a:rPr dirty="0" sz="1800" spc="-310">
                <a:latin typeface="Verdana"/>
                <a:cs typeface="Verdana"/>
              </a:rPr>
              <a:t>docentes </a:t>
            </a:r>
            <a:r>
              <a:rPr dirty="0" sz="1800" spc="-325">
                <a:latin typeface="Verdana"/>
                <a:cs typeface="Verdana"/>
              </a:rPr>
              <a:t>y </a:t>
            </a:r>
            <a:r>
              <a:rPr dirty="0" sz="1800" spc="-265">
                <a:latin typeface="Verdana"/>
                <a:cs typeface="Verdana"/>
              </a:rPr>
              <a:t>directivas </a:t>
            </a:r>
            <a:r>
              <a:rPr dirty="0" sz="1800" spc="-290">
                <a:latin typeface="Verdana"/>
                <a:cs typeface="Verdana"/>
              </a:rPr>
              <a:t>(planeación  </a:t>
            </a:r>
            <a:r>
              <a:rPr dirty="0" sz="1800" spc="-215">
                <a:latin typeface="Verdana"/>
                <a:cs typeface="Verdana"/>
              </a:rPr>
              <a:t>didáctica,evaluacióndelosaprendizajes,reﬂexiónsobrelapráctica),entreotros.Estemomentoesdelcolectivoyparaelcolectivo.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Verdana"/>
              <a:cs typeface="Verdana"/>
            </a:endParaRPr>
          </a:p>
          <a:p>
            <a:pPr marL="12700" marR="38735">
              <a:lnSpc>
                <a:spcPct val="100000"/>
              </a:lnSpc>
            </a:pPr>
            <a:r>
              <a:rPr dirty="0" sz="1800" spc="-320">
                <a:latin typeface="Verdana"/>
                <a:cs typeface="Verdana"/>
              </a:rPr>
              <a:t>Es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conveniente</a:t>
            </a:r>
            <a:r>
              <a:rPr dirty="0" sz="1800" spc="-340">
                <a:latin typeface="Verdana"/>
                <a:cs typeface="Verdana"/>
              </a:rPr>
              <a:t> que en </a:t>
            </a:r>
            <a:r>
              <a:rPr dirty="0" sz="1800" spc="-290">
                <a:latin typeface="Verdana"/>
                <a:cs typeface="Verdana"/>
              </a:rPr>
              <a:t>esta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Primera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Sesión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Ordinaria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60">
                <a:latin typeface="Verdana"/>
                <a:cs typeface="Verdana"/>
              </a:rPr>
              <a:t>CTE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355">
                <a:latin typeface="Verdana"/>
                <a:cs typeface="Verdana"/>
              </a:rPr>
              <a:t>tomen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decisiones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sobre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temas </a:t>
            </a:r>
            <a:r>
              <a:rPr dirty="0" sz="1800" spc="-295">
                <a:latin typeface="Verdana"/>
                <a:cs typeface="Verdana"/>
              </a:rPr>
              <a:t>educativos</a:t>
            </a:r>
            <a:r>
              <a:rPr dirty="0" sz="1800" spc="-340">
                <a:latin typeface="Verdana"/>
                <a:cs typeface="Verdana"/>
              </a:rPr>
              <a:t> que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abordarán</a:t>
            </a:r>
            <a:r>
              <a:rPr dirty="0" sz="1800" spc="-330">
                <a:latin typeface="Verdana"/>
                <a:cs typeface="Verdana"/>
              </a:rPr>
              <a:t> a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lo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largo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del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ciclo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escolar.  </a:t>
            </a:r>
            <a:r>
              <a:rPr dirty="0" sz="1800" spc="-250">
                <a:latin typeface="Verdana"/>
                <a:cs typeface="Verdana"/>
              </a:rPr>
              <a:t>Para</a:t>
            </a:r>
            <a:r>
              <a:rPr dirty="0" sz="1800" spc="-470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ello,pueden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elaborar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enconjunto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una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190">
                <a:latin typeface="Verdana"/>
                <a:cs typeface="Verdana"/>
              </a:rPr>
              <a:t>lista</a:t>
            </a:r>
            <a:r>
              <a:rPr dirty="0" sz="1800" spc="-450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65">
                <a:latin typeface="Verdana"/>
                <a:cs typeface="Verdana"/>
              </a:rPr>
              <a:t>temas,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colocarlaa</a:t>
            </a:r>
            <a:r>
              <a:rPr dirty="0" sz="1800" spc="-470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la</a:t>
            </a:r>
            <a:r>
              <a:rPr dirty="0" sz="1800" spc="-470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vista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del</a:t>
            </a:r>
            <a:r>
              <a:rPr dirty="0" sz="1800" spc="-470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colectivo;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y</a:t>
            </a:r>
            <a:r>
              <a:rPr dirty="0" sz="1800" spc="-470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argumentar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cuál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25">
                <a:latin typeface="Verdana"/>
                <a:cs typeface="Verdana"/>
              </a:rPr>
              <a:t>ocuáles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asuntos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consideran  </a:t>
            </a:r>
            <a:r>
              <a:rPr dirty="0" sz="1800" spc="-195">
                <a:latin typeface="Verdana"/>
                <a:cs typeface="Verdana"/>
              </a:rPr>
              <a:t>relevantes </a:t>
            </a:r>
            <a:r>
              <a:rPr dirty="0" sz="1800" spc="-225">
                <a:latin typeface="Verdana"/>
                <a:cs typeface="Verdana"/>
              </a:rPr>
              <a:t>y </a:t>
            </a:r>
            <a:r>
              <a:rPr dirty="0" sz="1800" spc="-215">
                <a:latin typeface="Verdana"/>
                <a:cs typeface="Verdana"/>
              </a:rPr>
              <a:t>por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qué.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750">
              <a:latin typeface="Verdana"/>
              <a:cs typeface="Verdana"/>
            </a:endParaRPr>
          </a:p>
          <a:p>
            <a:pPr marL="12700" marR="215265">
              <a:lnSpc>
                <a:spcPct val="100600"/>
              </a:lnSpc>
            </a:pPr>
            <a:r>
              <a:rPr dirty="0" sz="1800" spc="-320">
                <a:latin typeface="Verdana"/>
                <a:cs typeface="Verdana"/>
              </a:rPr>
              <a:t>Asimismo,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es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necesario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establecer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acuerdos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sobre</a:t>
            </a:r>
            <a:r>
              <a:rPr dirty="0" sz="1800" spc="-31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las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formas</a:t>
            </a:r>
            <a:r>
              <a:rPr dirty="0" sz="1800" spc="-335">
                <a:latin typeface="Verdana"/>
                <a:cs typeface="Verdana"/>
              </a:rPr>
              <a:t> de</a:t>
            </a:r>
            <a:r>
              <a:rPr dirty="0" sz="1800" spc="-315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organizarse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tratarlos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345">
                <a:latin typeface="Verdana"/>
                <a:cs typeface="Verdana"/>
              </a:rPr>
              <a:t>ﬁn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optimizar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20">
                <a:latin typeface="Verdana"/>
                <a:cs typeface="Verdana"/>
              </a:rPr>
              <a:t> tiempo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disponible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en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cada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sesión.  </a:t>
            </a:r>
            <a:r>
              <a:rPr dirty="0" sz="1800" spc="-175">
                <a:latin typeface="Verdana"/>
                <a:cs typeface="Verdana"/>
              </a:rPr>
              <a:t>Porejemplo:lalecturapreviadedocumentos,ladistribucióndetareasparalacoordinacióndelostemas,entreotrosaspectos.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337435" y="461009"/>
            <a:ext cx="7451090" cy="826135"/>
            <a:chOff x="2337435" y="461009"/>
            <a:chExt cx="7451090" cy="826135"/>
          </a:xfrm>
        </p:grpSpPr>
        <p:sp>
          <p:nvSpPr>
            <p:cNvPr id="7" name="object 7"/>
            <p:cNvSpPr/>
            <p:nvPr/>
          </p:nvSpPr>
          <p:spPr>
            <a:xfrm>
              <a:off x="2590165" y="466089"/>
              <a:ext cx="7018020" cy="821055"/>
            </a:xfrm>
            <a:custGeom>
              <a:avLst/>
              <a:gdLst/>
              <a:ahLst/>
              <a:cxnLst/>
              <a:rect l="l" t="t" r="r" b="b"/>
              <a:pathLst>
                <a:path w="7018020" h="821055">
                  <a:moveTo>
                    <a:pt x="7018019" y="0"/>
                  </a:moveTo>
                  <a:lnTo>
                    <a:pt x="0" y="0"/>
                  </a:lnTo>
                  <a:lnTo>
                    <a:pt x="0" y="821054"/>
                  </a:lnTo>
                  <a:lnTo>
                    <a:pt x="7018019" y="821054"/>
                  </a:lnTo>
                  <a:lnTo>
                    <a:pt x="7018019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7435" y="464184"/>
              <a:ext cx="940435" cy="820419"/>
            </a:xfrm>
            <a:custGeom>
              <a:avLst/>
              <a:gdLst/>
              <a:ahLst/>
              <a:cxnLst/>
              <a:rect l="l" t="t" r="r" b="b"/>
              <a:pathLst>
                <a:path w="940435" h="820419">
                  <a:moveTo>
                    <a:pt x="735329" y="0"/>
                  </a:moveTo>
                  <a:lnTo>
                    <a:pt x="0" y="0"/>
                  </a:lnTo>
                  <a:lnTo>
                    <a:pt x="205104" y="820419"/>
                  </a:lnTo>
                  <a:lnTo>
                    <a:pt x="940435" y="820419"/>
                  </a:lnTo>
                  <a:lnTo>
                    <a:pt x="735329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807335" y="461009"/>
              <a:ext cx="6800850" cy="824230"/>
            </a:xfrm>
            <a:custGeom>
              <a:avLst/>
              <a:gdLst/>
              <a:ahLst/>
              <a:cxnLst/>
              <a:rect l="l" t="t" r="r" b="b"/>
              <a:pathLst>
                <a:path w="6800850" h="824230">
                  <a:moveTo>
                    <a:pt x="488950" y="3175"/>
                  </a:moveTo>
                  <a:lnTo>
                    <a:pt x="0" y="3175"/>
                  </a:lnTo>
                  <a:lnTo>
                    <a:pt x="163194" y="824229"/>
                  </a:lnTo>
                  <a:lnTo>
                    <a:pt x="651510" y="824229"/>
                  </a:lnTo>
                  <a:lnTo>
                    <a:pt x="488950" y="3175"/>
                  </a:lnTo>
                  <a:close/>
                </a:path>
                <a:path w="6800850" h="824230">
                  <a:moveTo>
                    <a:pt x="6595744" y="0"/>
                  </a:moveTo>
                  <a:lnTo>
                    <a:pt x="5860415" y="0"/>
                  </a:lnTo>
                  <a:lnTo>
                    <a:pt x="6065520" y="821054"/>
                  </a:lnTo>
                  <a:lnTo>
                    <a:pt x="6800850" y="821054"/>
                  </a:lnTo>
                  <a:lnTo>
                    <a:pt x="6595744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137650" y="461009"/>
              <a:ext cx="650875" cy="820419"/>
            </a:xfrm>
            <a:custGeom>
              <a:avLst/>
              <a:gdLst/>
              <a:ahLst/>
              <a:cxnLst/>
              <a:rect l="l" t="t" r="r" b="b"/>
              <a:pathLst>
                <a:path w="650875" h="820419">
                  <a:moveTo>
                    <a:pt x="488315" y="0"/>
                  </a:moveTo>
                  <a:lnTo>
                    <a:pt x="0" y="0"/>
                  </a:lnTo>
                  <a:lnTo>
                    <a:pt x="162559" y="820419"/>
                  </a:lnTo>
                  <a:lnTo>
                    <a:pt x="650875" y="820419"/>
                  </a:lnTo>
                  <a:lnTo>
                    <a:pt x="488315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07950">
              <a:lnSpc>
                <a:spcPts val="2145"/>
              </a:lnSpc>
              <a:spcBef>
                <a:spcPts val="100"/>
              </a:spcBef>
            </a:pPr>
            <a:r>
              <a:rPr dirty="0" spc="-100"/>
              <a:t>Tercer</a:t>
            </a:r>
            <a:r>
              <a:rPr dirty="0" spc="-65"/>
              <a:t> </a:t>
            </a:r>
            <a:r>
              <a:rPr dirty="0" spc="-125"/>
              <a:t>momento:</a:t>
            </a:r>
          </a:p>
          <a:p>
            <a:pPr algn="ctr" marL="107314">
              <a:lnSpc>
                <a:spcPts val="3345"/>
              </a:lnSpc>
            </a:pPr>
            <a:r>
              <a:rPr dirty="0" sz="2800" spc="-265" b="1">
                <a:solidFill>
                  <a:srgbClr val="000000"/>
                </a:solidFill>
                <a:latin typeface="Verdana"/>
                <a:cs typeface="Verdana"/>
              </a:rPr>
              <a:t>Organización</a:t>
            </a:r>
            <a:r>
              <a:rPr dirty="0" sz="2800" spc="-65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-295" b="1">
                <a:solidFill>
                  <a:srgbClr val="000000"/>
                </a:solidFill>
                <a:latin typeface="Verdana"/>
                <a:cs typeface="Verdana"/>
              </a:rPr>
              <a:t>de</a:t>
            </a:r>
            <a:r>
              <a:rPr dirty="0" sz="2800" spc="-66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-215" b="1">
                <a:solidFill>
                  <a:srgbClr val="000000"/>
                </a:solidFill>
                <a:latin typeface="Verdana"/>
                <a:cs typeface="Verdana"/>
              </a:rPr>
              <a:t>la</a:t>
            </a:r>
            <a:r>
              <a:rPr dirty="0" sz="2800" spc="-66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800" spc="-260" b="1">
                <a:solidFill>
                  <a:srgbClr val="000000"/>
                </a:solidFill>
                <a:latin typeface="Verdana"/>
                <a:cs typeface="Verdana"/>
              </a:rPr>
              <a:t>escuela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20700" y="6507353"/>
            <a:ext cx="373697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30" b="1">
                <a:latin typeface="Carlito"/>
                <a:cs typeface="Carlito"/>
              </a:rPr>
              <a:t>Tercer </a:t>
            </a:r>
            <a:r>
              <a:rPr dirty="0" sz="1600" spc="-5" b="1">
                <a:latin typeface="Carlito"/>
                <a:cs typeface="Carlito"/>
              </a:rPr>
              <a:t>momento.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Organización </a:t>
            </a:r>
            <a:r>
              <a:rPr dirty="0" sz="1600" spc="-10" b="1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la</a:t>
            </a:r>
            <a:r>
              <a:rPr dirty="0" sz="1600" spc="-25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rlito"/>
                <a:cs typeface="Carlito"/>
              </a:rPr>
              <a:t>escuela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4030" y="2135504"/>
            <a:ext cx="3347720" cy="956944"/>
          </a:xfrm>
          <a:custGeom>
            <a:avLst/>
            <a:gdLst/>
            <a:ahLst/>
            <a:cxnLst/>
            <a:rect l="l" t="t" r="r" b="b"/>
            <a:pathLst>
              <a:path w="3347720" h="956944">
                <a:moveTo>
                  <a:pt x="3258820" y="0"/>
                </a:moveTo>
                <a:lnTo>
                  <a:pt x="88900" y="0"/>
                </a:lnTo>
                <a:lnTo>
                  <a:pt x="54610" y="6985"/>
                </a:lnTo>
                <a:lnTo>
                  <a:pt x="26035" y="26035"/>
                </a:lnTo>
                <a:lnTo>
                  <a:pt x="6985" y="54610"/>
                </a:lnTo>
                <a:lnTo>
                  <a:pt x="0" y="89535"/>
                </a:lnTo>
                <a:lnTo>
                  <a:pt x="0" y="868045"/>
                </a:lnTo>
                <a:lnTo>
                  <a:pt x="6985" y="902970"/>
                </a:lnTo>
                <a:lnTo>
                  <a:pt x="26035" y="930910"/>
                </a:lnTo>
                <a:lnTo>
                  <a:pt x="54610" y="949960"/>
                </a:lnTo>
                <a:lnTo>
                  <a:pt x="88900" y="956945"/>
                </a:lnTo>
                <a:lnTo>
                  <a:pt x="3258820" y="956945"/>
                </a:lnTo>
                <a:lnTo>
                  <a:pt x="3293110" y="949960"/>
                </a:lnTo>
                <a:lnTo>
                  <a:pt x="3321685" y="930910"/>
                </a:lnTo>
                <a:lnTo>
                  <a:pt x="3340735" y="902970"/>
                </a:lnTo>
                <a:lnTo>
                  <a:pt x="3347720" y="868045"/>
                </a:lnTo>
                <a:lnTo>
                  <a:pt x="3347720" y="89535"/>
                </a:lnTo>
                <a:lnTo>
                  <a:pt x="3340735" y="55245"/>
                </a:lnTo>
                <a:lnTo>
                  <a:pt x="3307715" y="15240"/>
                </a:lnTo>
                <a:lnTo>
                  <a:pt x="3258820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399915" y="2134235"/>
            <a:ext cx="3347720" cy="956944"/>
          </a:xfrm>
          <a:custGeom>
            <a:avLst/>
            <a:gdLst/>
            <a:ahLst/>
            <a:cxnLst/>
            <a:rect l="l" t="t" r="r" b="b"/>
            <a:pathLst>
              <a:path w="3347720" h="956944">
                <a:moveTo>
                  <a:pt x="3258819" y="0"/>
                </a:moveTo>
                <a:lnTo>
                  <a:pt x="88900" y="0"/>
                </a:lnTo>
                <a:lnTo>
                  <a:pt x="54610" y="6985"/>
                </a:lnTo>
                <a:lnTo>
                  <a:pt x="26035" y="26035"/>
                </a:lnTo>
                <a:lnTo>
                  <a:pt x="6985" y="53975"/>
                </a:lnTo>
                <a:lnTo>
                  <a:pt x="0" y="88900"/>
                </a:lnTo>
                <a:lnTo>
                  <a:pt x="0" y="867410"/>
                </a:lnTo>
                <a:lnTo>
                  <a:pt x="6985" y="902335"/>
                </a:lnTo>
                <a:lnTo>
                  <a:pt x="26035" y="930910"/>
                </a:lnTo>
                <a:lnTo>
                  <a:pt x="54610" y="949960"/>
                </a:lnTo>
                <a:lnTo>
                  <a:pt x="88900" y="956944"/>
                </a:lnTo>
                <a:lnTo>
                  <a:pt x="3258819" y="956944"/>
                </a:lnTo>
                <a:lnTo>
                  <a:pt x="3293110" y="949960"/>
                </a:lnTo>
                <a:lnTo>
                  <a:pt x="3321685" y="930910"/>
                </a:lnTo>
                <a:lnTo>
                  <a:pt x="3340735" y="902335"/>
                </a:lnTo>
                <a:lnTo>
                  <a:pt x="3347719" y="867410"/>
                </a:lnTo>
                <a:lnTo>
                  <a:pt x="3347719" y="88900"/>
                </a:lnTo>
                <a:lnTo>
                  <a:pt x="3340735" y="54610"/>
                </a:lnTo>
                <a:lnTo>
                  <a:pt x="3308350" y="14604"/>
                </a:lnTo>
                <a:lnTo>
                  <a:pt x="3258819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71840" y="2120264"/>
            <a:ext cx="3488690" cy="956944"/>
          </a:xfrm>
          <a:custGeom>
            <a:avLst/>
            <a:gdLst/>
            <a:ahLst/>
            <a:cxnLst/>
            <a:rect l="l" t="t" r="r" b="b"/>
            <a:pathLst>
              <a:path w="3488690" h="956944">
                <a:moveTo>
                  <a:pt x="3399789" y="0"/>
                </a:moveTo>
                <a:lnTo>
                  <a:pt x="88900" y="0"/>
                </a:lnTo>
                <a:lnTo>
                  <a:pt x="54609" y="6985"/>
                </a:lnTo>
                <a:lnTo>
                  <a:pt x="26034" y="26035"/>
                </a:lnTo>
                <a:lnTo>
                  <a:pt x="6984" y="53975"/>
                </a:lnTo>
                <a:lnTo>
                  <a:pt x="0" y="88900"/>
                </a:lnTo>
                <a:lnTo>
                  <a:pt x="0" y="867410"/>
                </a:lnTo>
                <a:lnTo>
                  <a:pt x="6984" y="902335"/>
                </a:lnTo>
                <a:lnTo>
                  <a:pt x="26034" y="930910"/>
                </a:lnTo>
                <a:lnTo>
                  <a:pt x="54609" y="949960"/>
                </a:lnTo>
                <a:lnTo>
                  <a:pt x="88900" y="956945"/>
                </a:lnTo>
                <a:lnTo>
                  <a:pt x="3399789" y="956945"/>
                </a:lnTo>
                <a:lnTo>
                  <a:pt x="3434714" y="949960"/>
                </a:lnTo>
                <a:lnTo>
                  <a:pt x="3462654" y="930910"/>
                </a:lnTo>
                <a:lnTo>
                  <a:pt x="3481704" y="902335"/>
                </a:lnTo>
                <a:lnTo>
                  <a:pt x="3488689" y="867410"/>
                </a:lnTo>
                <a:lnTo>
                  <a:pt x="3488689" y="88900"/>
                </a:lnTo>
                <a:lnTo>
                  <a:pt x="3482339" y="54610"/>
                </a:lnTo>
                <a:lnTo>
                  <a:pt x="3449319" y="14605"/>
                </a:lnTo>
                <a:lnTo>
                  <a:pt x="3399789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48154" y="4148454"/>
            <a:ext cx="4059554" cy="956944"/>
          </a:xfrm>
          <a:custGeom>
            <a:avLst/>
            <a:gdLst/>
            <a:ahLst/>
            <a:cxnLst/>
            <a:rect l="l" t="t" r="r" b="b"/>
            <a:pathLst>
              <a:path w="4059554" h="956945">
                <a:moveTo>
                  <a:pt x="3970020" y="0"/>
                </a:moveTo>
                <a:lnTo>
                  <a:pt x="88900" y="0"/>
                </a:lnTo>
                <a:lnTo>
                  <a:pt x="54609" y="6985"/>
                </a:lnTo>
                <a:lnTo>
                  <a:pt x="26034" y="26035"/>
                </a:lnTo>
                <a:lnTo>
                  <a:pt x="6984" y="53975"/>
                </a:lnTo>
                <a:lnTo>
                  <a:pt x="0" y="88900"/>
                </a:lnTo>
                <a:lnTo>
                  <a:pt x="0" y="867410"/>
                </a:lnTo>
                <a:lnTo>
                  <a:pt x="6984" y="902335"/>
                </a:lnTo>
                <a:lnTo>
                  <a:pt x="26034" y="930910"/>
                </a:lnTo>
                <a:lnTo>
                  <a:pt x="54609" y="949960"/>
                </a:lnTo>
                <a:lnTo>
                  <a:pt x="88900" y="956945"/>
                </a:lnTo>
                <a:lnTo>
                  <a:pt x="3970020" y="956945"/>
                </a:lnTo>
                <a:lnTo>
                  <a:pt x="4004945" y="949960"/>
                </a:lnTo>
                <a:lnTo>
                  <a:pt x="4032884" y="930910"/>
                </a:lnTo>
                <a:lnTo>
                  <a:pt x="4052570" y="902335"/>
                </a:lnTo>
                <a:lnTo>
                  <a:pt x="4059554" y="867410"/>
                </a:lnTo>
                <a:lnTo>
                  <a:pt x="4059554" y="88900"/>
                </a:lnTo>
                <a:lnTo>
                  <a:pt x="4052570" y="54610"/>
                </a:lnTo>
                <a:lnTo>
                  <a:pt x="4019550" y="14605"/>
                </a:lnTo>
                <a:lnTo>
                  <a:pt x="3970020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20534" y="4173854"/>
            <a:ext cx="4170679" cy="956944"/>
          </a:xfrm>
          <a:custGeom>
            <a:avLst/>
            <a:gdLst/>
            <a:ahLst/>
            <a:cxnLst/>
            <a:rect l="l" t="t" r="r" b="b"/>
            <a:pathLst>
              <a:path w="4170679" h="956945">
                <a:moveTo>
                  <a:pt x="4081780" y="0"/>
                </a:moveTo>
                <a:lnTo>
                  <a:pt x="88900" y="0"/>
                </a:lnTo>
                <a:lnTo>
                  <a:pt x="53975" y="6985"/>
                </a:lnTo>
                <a:lnTo>
                  <a:pt x="26035" y="26035"/>
                </a:lnTo>
                <a:lnTo>
                  <a:pt x="6985" y="53975"/>
                </a:lnTo>
                <a:lnTo>
                  <a:pt x="0" y="88900"/>
                </a:lnTo>
                <a:lnTo>
                  <a:pt x="0" y="867410"/>
                </a:lnTo>
                <a:lnTo>
                  <a:pt x="6985" y="902335"/>
                </a:lnTo>
                <a:lnTo>
                  <a:pt x="26035" y="930910"/>
                </a:lnTo>
                <a:lnTo>
                  <a:pt x="53975" y="949960"/>
                </a:lnTo>
                <a:lnTo>
                  <a:pt x="88900" y="956945"/>
                </a:lnTo>
                <a:lnTo>
                  <a:pt x="4081780" y="956945"/>
                </a:lnTo>
                <a:lnTo>
                  <a:pt x="4116070" y="949960"/>
                </a:lnTo>
                <a:lnTo>
                  <a:pt x="4144645" y="930910"/>
                </a:lnTo>
                <a:lnTo>
                  <a:pt x="4163695" y="902335"/>
                </a:lnTo>
                <a:lnTo>
                  <a:pt x="4170680" y="867410"/>
                </a:lnTo>
                <a:lnTo>
                  <a:pt x="4170680" y="88900"/>
                </a:lnTo>
                <a:lnTo>
                  <a:pt x="4163695" y="54610"/>
                </a:lnTo>
                <a:lnTo>
                  <a:pt x="4130675" y="14605"/>
                </a:lnTo>
                <a:lnTo>
                  <a:pt x="4081780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50010" y="3773500"/>
            <a:ext cx="83883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600">
                <a:solidFill>
                  <a:srgbClr val="D1B589"/>
                </a:solidFill>
                <a:latin typeface="Arial Black"/>
                <a:cs typeface="Arial Black"/>
              </a:rPr>
              <a:t>4</a:t>
            </a:r>
            <a:endParaRPr sz="96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36946" y="2167255"/>
            <a:ext cx="2642870" cy="8794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13335">
              <a:lnSpc>
                <a:spcPct val="100000"/>
              </a:lnSpc>
              <a:spcBef>
                <a:spcPts val="105"/>
              </a:spcBef>
            </a:pPr>
            <a:r>
              <a:rPr dirty="0" sz="1400" spc="-320" b="1">
                <a:solidFill>
                  <a:srgbClr val="FFFFFF"/>
                </a:solidFill>
                <a:latin typeface="Verdana"/>
                <a:cs typeface="Verdana"/>
              </a:rPr>
              <a:t>Organicen </a:t>
            </a:r>
            <a:r>
              <a:rPr dirty="0" sz="1400" spc="-254" b="1">
                <a:solidFill>
                  <a:srgbClr val="FFFFFF"/>
                </a:solidFill>
                <a:latin typeface="Verdana"/>
                <a:cs typeface="Verdana"/>
              </a:rPr>
              <a:t>la </a:t>
            </a:r>
            <a:r>
              <a:rPr dirty="0" sz="1400" spc="-305" b="1">
                <a:solidFill>
                  <a:srgbClr val="FFFFFF"/>
                </a:solidFill>
                <a:latin typeface="Verdana"/>
                <a:cs typeface="Verdana"/>
              </a:rPr>
              <a:t>información </a:t>
            </a:r>
            <a:r>
              <a:rPr dirty="0" sz="1400" spc="-350" b="1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400" spc="-330" b="1">
                <a:solidFill>
                  <a:srgbClr val="FFFFFF"/>
                </a:solidFill>
                <a:latin typeface="Verdana"/>
                <a:cs typeface="Verdana"/>
              </a:rPr>
              <a:t>su </a:t>
            </a:r>
            <a:r>
              <a:rPr dirty="0" sz="1400" spc="-305" b="1">
                <a:solidFill>
                  <a:srgbClr val="FFFFFF"/>
                </a:solidFill>
                <a:latin typeface="Verdana"/>
                <a:cs typeface="Verdana"/>
              </a:rPr>
              <a:t>escuela  </a:t>
            </a:r>
            <a:r>
              <a:rPr dirty="0" sz="1400" spc="-290" b="1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400" spc="-280" b="1">
                <a:solidFill>
                  <a:srgbClr val="FFFFFF"/>
                </a:solidFill>
                <a:latin typeface="Verdana"/>
                <a:cs typeface="Verdana"/>
              </a:rPr>
              <a:t>acuerdo con </a:t>
            </a:r>
            <a:r>
              <a:rPr dirty="0" sz="1400" spc="-229" b="1">
                <a:solidFill>
                  <a:srgbClr val="FFFFFF"/>
                </a:solidFill>
                <a:latin typeface="Verdana"/>
                <a:cs typeface="Verdana"/>
              </a:rPr>
              <a:t>los </a:t>
            </a:r>
            <a:r>
              <a:rPr dirty="0" sz="1400" spc="-280" b="1">
                <a:solidFill>
                  <a:srgbClr val="FFFFFF"/>
                </a:solidFill>
                <a:latin typeface="Verdana"/>
                <a:cs typeface="Verdana"/>
              </a:rPr>
              <a:t>ocho </a:t>
            </a:r>
            <a:r>
              <a:rPr dirty="0" sz="1400" spc="-275" b="1">
                <a:solidFill>
                  <a:srgbClr val="FFFFFF"/>
                </a:solidFill>
                <a:latin typeface="Verdana"/>
                <a:cs typeface="Verdana"/>
              </a:rPr>
              <a:t>ámbitos </a:t>
            </a:r>
            <a:r>
              <a:rPr dirty="0" sz="1400" spc="-240" b="1">
                <a:solidFill>
                  <a:srgbClr val="FFFFFF"/>
                </a:solidFill>
                <a:latin typeface="Verdana"/>
                <a:cs typeface="Verdana"/>
              </a:rPr>
              <a:t>del  </a:t>
            </a:r>
            <a:r>
              <a:rPr dirty="0" sz="1400" spc="-330" b="1">
                <a:solidFill>
                  <a:srgbClr val="FFFFFF"/>
                </a:solidFill>
                <a:latin typeface="Verdana"/>
                <a:cs typeface="Verdana"/>
              </a:rPr>
              <a:t>PEMC</a:t>
            </a:r>
            <a:r>
              <a:rPr dirty="0" sz="1400" spc="-325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70">
                <a:solidFill>
                  <a:srgbClr val="FFFFFF"/>
                </a:solidFill>
                <a:latin typeface="Verdana"/>
                <a:cs typeface="Verdana"/>
              </a:rPr>
              <a:t>que</a:t>
            </a:r>
            <a:r>
              <a:rPr dirty="0" sz="1400" spc="-3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45">
                <a:solidFill>
                  <a:srgbClr val="FFFFFF"/>
                </a:solidFill>
                <a:latin typeface="Verdana"/>
                <a:cs typeface="Verdana"/>
              </a:rPr>
              <a:t>generaron</a:t>
            </a:r>
            <a:r>
              <a:rPr dirty="0" sz="1400" spc="-3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6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z="1400" spc="-3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20">
                <a:solidFill>
                  <a:srgbClr val="FFFFFF"/>
                </a:solidFill>
                <a:latin typeface="Verdana"/>
                <a:cs typeface="Verdana"/>
              </a:rPr>
              <a:t>recopilaron</a:t>
            </a:r>
            <a:r>
              <a:rPr dirty="0" sz="1400" spc="-3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54">
                <a:solidFill>
                  <a:srgbClr val="FFFFFF"/>
                </a:solidFill>
                <a:latin typeface="Verdana"/>
                <a:cs typeface="Verdana"/>
              </a:rPr>
              <a:t>desde</a:t>
            </a:r>
            <a:r>
              <a:rPr dirty="0" sz="1400" spc="-3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00">
                <a:solidFill>
                  <a:srgbClr val="FFFFFF"/>
                </a:solidFill>
                <a:latin typeface="Verdana"/>
                <a:cs typeface="Verdana"/>
              </a:rPr>
              <a:t>el  </a:t>
            </a:r>
            <a:r>
              <a:rPr dirty="0" sz="1400" spc="-215">
                <a:solidFill>
                  <a:srgbClr val="FFFFFF"/>
                </a:solidFill>
                <a:latin typeface="Verdana"/>
                <a:cs typeface="Verdana"/>
              </a:rPr>
              <a:t>comienzo </a:t>
            </a:r>
            <a:r>
              <a:rPr dirty="0" sz="1400" spc="-175">
                <a:solidFill>
                  <a:srgbClr val="FFFFFF"/>
                </a:solidFill>
                <a:latin typeface="Verdana"/>
                <a:cs typeface="Verdana"/>
              </a:rPr>
              <a:t>del </a:t>
            </a:r>
            <a:r>
              <a:rPr dirty="0" sz="1400" spc="-160">
                <a:solidFill>
                  <a:srgbClr val="FFFFFF"/>
                </a:solidFill>
                <a:latin typeface="Verdana"/>
                <a:cs typeface="Verdana"/>
              </a:rPr>
              <a:t>ciclo</a:t>
            </a:r>
            <a:r>
              <a:rPr dirty="0" sz="14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180">
                <a:solidFill>
                  <a:srgbClr val="FFFFFF"/>
                </a:solidFill>
                <a:latin typeface="Verdana"/>
                <a:cs typeface="Verdana"/>
              </a:rPr>
              <a:t>escolar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87795" y="3799408"/>
            <a:ext cx="83883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600">
                <a:solidFill>
                  <a:srgbClr val="D1B589"/>
                </a:solidFill>
                <a:latin typeface="Arial Black"/>
                <a:cs typeface="Arial Black"/>
              </a:rPr>
              <a:t>5</a:t>
            </a:r>
            <a:endParaRPr sz="96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936" y="2148967"/>
            <a:ext cx="268859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78740">
              <a:lnSpc>
                <a:spcPct val="100000"/>
              </a:lnSpc>
              <a:spcBef>
                <a:spcPts val="105"/>
              </a:spcBef>
            </a:pPr>
            <a:r>
              <a:rPr dirty="0" sz="1400" spc="-285" b="1">
                <a:solidFill>
                  <a:srgbClr val="FFFFFF"/>
                </a:solidFill>
                <a:latin typeface="Verdana"/>
                <a:cs typeface="Verdana"/>
              </a:rPr>
              <a:t>Recuperen </a:t>
            </a:r>
            <a:r>
              <a:rPr dirty="0" sz="1400" spc="-215" b="1">
                <a:solidFill>
                  <a:srgbClr val="FFFFFF"/>
                </a:solidFill>
                <a:latin typeface="Verdana"/>
                <a:cs typeface="Verdana"/>
              </a:rPr>
              <a:t>la </a:t>
            </a:r>
            <a:r>
              <a:rPr dirty="0" sz="1400" spc="-260" b="1">
                <a:solidFill>
                  <a:srgbClr val="FFFFFF"/>
                </a:solidFill>
                <a:latin typeface="Verdana"/>
                <a:cs typeface="Verdana"/>
              </a:rPr>
              <a:t>información </a:t>
            </a:r>
            <a:r>
              <a:rPr dirty="0" sz="1400" spc="-204" b="1">
                <a:solidFill>
                  <a:srgbClr val="FFFFFF"/>
                </a:solidFill>
                <a:latin typeface="Verdana"/>
                <a:cs typeface="Verdana"/>
              </a:rPr>
              <a:t>inicial </a:t>
            </a:r>
            <a:r>
              <a:rPr dirty="0" sz="1400" spc="-245" b="1">
                <a:solidFill>
                  <a:srgbClr val="FFFFFF"/>
                </a:solidFill>
                <a:latin typeface="Verdana"/>
                <a:cs typeface="Verdana"/>
              </a:rPr>
              <a:t>del  </a:t>
            </a:r>
            <a:r>
              <a:rPr dirty="0" sz="1400" spc="-295" b="1">
                <a:solidFill>
                  <a:srgbClr val="FFFFFF"/>
                </a:solidFill>
                <a:latin typeface="Verdana"/>
                <a:cs typeface="Verdana"/>
              </a:rPr>
              <a:t>diagnóstico </a:t>
            </a:r>
            <a:r>
              <a:rPr dirty="0" sz="1400" spc="-275" b="1">
                <a:solidFill>
                  <a:srgbClr val="FFFFFF"/>
                </a:solidFill>
                <a:latin typeface="Verdana"/>
                <a:cs typeface="Verdana"/>
              </a:rPr>
              <a:t>integral </a:t>
            </a:r>
            <a:r>
              <a:rPr dirty="0" sz="1400" spc="-310">
                <a:solidFill>
                  <a:srgbClr val="FFFFFF"/>
                </a:solidFill>
                <a:latin typeface="Verdana"/>
                <a:cs typeface="Verdana"/>
              </a:rPr>
              <a:t>que </a:t>
            </a:r>
            <a:r>
              <a:rPr dirty="0" sz="1400" spc="-265">
                <a:solidFill>
                  <a:srgbClr val="FFFFFF"/>
                </a:solidFill>
                <a:latin typeface="Verdana"/>
                <a:cs typeface="Verdana"/>
              </a:rPr>
              <a:t>lograron</a:t>
            </a:r>
            <a:r>
              <a:rPr dirty="0" sz="1400" spc="-3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65">
                <a:solidFill>
                  <a:srgbClr val="FFFFFF"/>
                </a:solidFill>
                <a:latin typeface="Verdana"/>
                <a:cs typeface="Verdana"/>
              </a:rPr>
              <a:t>conjuntar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72168" y="2575687"/>
            <a:ext cx="27851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6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dirty="0" sz="1400" spc="-3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19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dirty="0" sz="1400" spc="-2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45">
                <a:solidFill>
                  <a:srgbClr val="FFFFFF"/>
                </a:solidFill>
                <a:latin typeface="Verdana"/>
                <a:cs typeface="Verdana"/>
              </a:rPr>
              <a:t>Fase</a:t>
            </a:r>
            <a:r>
              <a:rPr dirty="0" sz="1400" spc="-2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20">
                <a:solidFill>
                  <a:srgbClr val="FFFFFF"/>
                </a:solidFill>
                <a:latin typeface="Verdana"/>
                <a:cs typeface="Verdana"/>
              </a:rPr>
              <a:t>Intensiva</a:t>
            </a:r>
            <a:r>
              <a:rPr dirty="0" sz="1400" spc="-2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1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dirty="0" sz="1400" spc="-2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75">
                <a:solidFill>
                  <a:srgbClr val="FFFFFF"/>
                </a:solidFill>
                <a:latin typeface="Verdana"/>
                <a:cs typeface="Verdana"/>
              </a:rPr>
              <a:t>CTE</a:t>
            </a:r>
            <a:r>
              <a:rPr dirty="0" sz="1400" spc="-30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4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dirty="0" sz="1400" spc="-2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20">
                <a:solidFill>
                  <a:srgbClr val="FFFFFF"/>
                </a:solidFill>
                <a:latin typeface="Verdana"/>
                <a:cs typeface="Verdana"/>
              </a:rPr>
              <a:t>establecer</a:t>
            </a:r>
            <a:r>
              <a:rPr dirty="0" sz="1400" spc="-2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6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24568" y="2789047"/>
            <a:ext cx="2480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75">
                <a:solidFill>
                  <a:srgbClr val="FFFFFF"/>
                </a:solidFill>
                <a:latin typeface="Verdana"/>
                <a:cs typeface="Verdana"/>
              </a:rPr>
              <a:t>ajustarlosObjetivosyMetasdelPEMC.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337435" y="462915"/>
            <a:ext cx="7451090" cy="826135"/>
            <a:chOff x="2337435" y="462915"/>
            <a:chExt cx="7451090" cy="826135"/>
          </a:xfrm>
        </p:grpSpPr>
        <p:sp>
          <p:nvSpPr>
            <p:cNvPr id="14" name="object 14"/>
            <p:cNvSpPr/>
            <p:nvPr/>
          </p:nvSpPr>
          <p:spPr>
            <a:xfrm>
              <a:off x="2590165" y="464820"/>
              <a:ext cx="7018020" cy="821055"/>
            </a:xfrm>
            <a:custGeom>
              <a:avLst/>
              <a:gdLst/>
              <a:ahLst/>
              <a:cxnLst/>
              <a:rect l="l" t="t" r="r" b="b"/>
              <a:pathLst>
                <a:path w="7018020" h="821055">
                  <a:moveTo>
                    <a:pt x="7018019" y="0"/>
                  </a:moveTo>
                  <a:lnTo>
                    <a:pt x="0" y="0"/>
                  </a:lnTo>
                  <a:lnTo>
                    <a:pt x="0" y="821054"/>
                  </a:lnTo>
                  <a:lnTo>
                    <a:pt x="7018019" y="821054"/>
                  </a:lnTo>
                  <a:lnTo>
                    <a:pt x="7018019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37435" y="462915"/>
              <a:ext cx="940435" cy="821055"/>
            </a:xfrm>
            <a:custGeom>
              <a:avLst/>
              <a:gdLst/>
              <a:ahLst/>
              <a:cxnLst/>
              <a:rect l="l" t="t" r="r" b="b"/>
              <a:pathLst>
                <a:path w="940435" h="821055">
                  <a:moveTo>
                    <a:pt x="735329" y="0"/>
                  </a:moveTo>
                  <a:lnTo>
                    <a:pt x="0" y="0"/>
                  </a:lnTo>
                  <a:lnTo>
                    <a:pt x="205104" y="821055"/>
                  </a:lnTo>
                  <a:lnTo>
                    <a:pt x="940435" y="821055"/>
                  </a:lnTo>
                  <a:lnTo>
                    <a:pt x="735329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807335" y="462915"/>
              <a:ext cx="6800850" cy="826135"/>
            </a:xfrm>
            <a:custGeom>
              <a:avLst/>
              <a:gdLst/>
              <a:ahLst/>
              <a:cxnLst/>
              <a:rect l="l" t="t" r="r" b="b"/>
              <a:pathLst>
                <a:path w="6800850" h="826135">
                  <a:moveTo>
                    <a:pt x="488950" y="0"/>
                  </a:moveTo>
                  <a:lnTo>
                    <a:pt x="0" y="0"/>
                  </a:lnTo>
                  <a:lnTo>
                    <a:pt x="163194" y="820420"/>
                  </a:lnTo>
                  <a:lnTo>
                    <a:pt x="651510" y="820420"/>
                  </a:lnTo>
                  <a:lnTo>
                    <a:pt x="488950" y="0"/>
                  </a:lnTo>
                  <a:close/>
                </a:path>
                <a:path w="6800850" h="826135">
                  <a:moveTo>
                    <a:pt x="6595744" y="5714"/>
                  </a:moveTo>
                  <a:lnTo>
                    <a:pt x="5860415" y="5714"/>
                  </a:lnTo>
                  <a:lnTo>
                    <a:pt x="6065520" y="826135"/>
                  </a:lnTo>
                  <a:lnTo>
                    <a:pt x="6800850" y="826135"/>
                  </a:lnTo>
                  <a:lnTo>
                    <a:pt x="6595744" y="5714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9137650" y="467995"/>
              <a:ext cx="650875" cy="820419"/>
            </a:xfrm>
            <a:custGeom>
              <a:avLst/>
              <a:gdLst/>
              <a:ahLst/>
              <a:cxnLst/>
              <a:rect l="l" t="t" r="r" b="b"/>
              <a:pathLst>
                <a:path w="650875" h="820419">
                  <a:moveTo>
                    <a:pt x="488315" y="0"/>
                  </a:moveTo>
                  <a:lnTo>
                    <a:pt x="0" y="0"/>
                  </a:lnTo>
                  <a:lnTo>
                    <a:pt x="162559" y="820419"/>
                  </a:lnTo>
                  <a:lnTo>
                    <a:pt x="650875" y="820419"/>
                  </a:lnTo>
                  <a:lnTo>
                    <a:pt x="488315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3453129" y="473709"/>
            <a:ext cx="527812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latin typeface="Arial"/>
                <a:cs typeface="Arial"/>
              </a:rPr>
              <a:t>Actividades</a:t>
            </a:r>
            <a:r>
              <a:rPr dirty="0" sz="4800" spc="-65">
                <a:latin typeface="Arial"/>
                <a:cs typeface="Arial"/>
              </a:rPr>
              <a:t> </a:t>
            </a:r>
            <a:r>
              <a:rPr dirty="0" sz="4800" spc="-5">
                <a:latin typeface="Arial"/>
                <a:cs typeface="Arial"/>
              </a:rPr>
              <a:t>previas</a:t>
            </a:r>
            <a:endParaRPr sz="4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6312534"/>
            <a:ext cx="12192000" cy="545465"/>
          </a:xfrm>
          <a:custGeom>
            <a:avLst/>
            <a:gdLst/>
            <a:ahLst/>
            <a:cxnLst/>
            <a:rect l="l" t="t" r="r" b="b"/>
            <a:pathLst>
              <a:path w="12192000" h="545465">
                <a:moveTo>
                  <a:pt x="12192000" y="0"/>
                </a:moveTo>
                <a:lnTo>
                  <a:pt x="0" y="0"/>
                </a:lnTo>
                <a:lnTo>
                  <a:pt x="0" y="545464"/>
                </a:lnTo>
                <a:lnTo>
                  <a:pt x="12192000" y="545464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085845" y="6420103"/>
            <a:ext cx="60813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10">
                <a:solidFill>
                  <a:srgbClr val="FFFFFF"/>
                </a:solidFill>
                <a:latin typeface="Verdana"/>
                <a:cs typeface="Verdana"/>
              </a:rPr>
              <a:t>Primera </a:t>
            </a:r>
            <a:r>
              <a:rPr dirty="0" sz="1800" spc="-204">
                <a:solidFill>
                  <a:srgbClr val="FFFFFF"/>
                </a:solidFill>
                <a:latin typeface="Verdana"/>
                <a:cs typeface="Verdana"/>
              </a:rPr>
              <a:t>Sesión </a:t>
            </a:r>
            <a:r>
              <a:rPr dirty="0" sz="1800" spc="-195">
                <a:solidFill>
                  <a:srgbClr val="FFFFFF"/>
                </a:solidFill>
                <a:latin typeface="Verdana"/>
                <a:cs typeface="Verdana"/>
              </a:rPr>
              <a:t>Ordinaria </a:t>
            </a:r>
            <a:r>
              <a:rPr dirty="0" sz="1800" spc="-235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800" spc="-215">
                <a:solidFill>
                  <a:srgbClr val="FFFFFF"/>
                </a:solidFill>
                <a:latin typeface="Verdana"/>
                <a:cs typeface="Verdana"/>
              </a:rPr>
              <a:t>Consejo </a:t>
            </a:r>
            <a:r>
              <a:rPr dirty="0" sz="1800" spc="-200">
                <a:solidFill>
                  <a:srgbClr val="FFFFFF"/>
                </a:solidFill>
                <a:latin typeface="Verdana"/>
                <a:cs typeface="Verdana"/>
              </a:rPr>
              <a:t>Técnico </a:t>
            </a:r>
            <a:r>
              <a:rPr dirty="0" sz="1800" spc="-190">
                <a:solidFill>
                  <a:srgbClr val="FFFFFF"/>
                </a:solidFill>
                <a:latin typeface="Verdana"/>
                <a:cs typeface="Verdana"/>
              </a:rPr>
              <a:t>Escolar </a:t>
            </a:r>
            <a:r>
              <a:rPr dirty="0" sz="1800" spc="-240">
                <a:solidFill>
                  <a:srgbClr val="FFFFFF"/>
                </a:solidFill>
                <a:latin typeface="Verdana"/>
                <a:cs typeface="Verdana"/>
              </a:rPr>
              <a:t>2021 </a:t>
            </a:r>
            <a:r>
              <a:rPr dirty="0" sz="1800" spc="-175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dirty="0" sz="1800" spc="-1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40">
                <a:solidFill>
                  <a:srgbClr val="FFFFFF"/>
                </a:solidFill>
                <a:latin typeface="Verdana"/>
                <a:cs typeface="Verdana"/>
              </a:rPr>
              <a:t>2022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76601" y="4263009"/>
            <a:ext cx="3250565" cy="668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400"/>
              </a:lnSpc>
              <a:spcBef>
                <a:spcPts val="95"/>
              </a:spcBef>
            </a:pPr>
            <a:r>
              <a:rPr dirty="0" sz="1400" spc="-310" b="1">
                <a:solidFill>
                  <a:srgbClr val="FFFFFF"/>
                </a:solidFill>
                <a:latin typeface="Verdana"/>
                <a:cs typeface="Verdana"/>
              </a:rPr>
              <a:t>Integren</a:t>
            </a:r>
            <a:r>
              <a:rPr dirty="0" sz="1400" spc="-32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54" b="1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dirty="0" sz="1400" spc="-31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305" b="1">
                <a:solidFill>
                  <a:srgbClr val="FFFFFF"/>
                </a:solidFill>
                <a:latin typeface="Verdana"/>
                <a:cs typeface="Verdana"/>
              </a:rPr>
              <a:t>información</a:t>
            </a:r>
            <a:r>
              <a:rPr dirty="0" sz="1400" spc="-315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350" b="1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400" spc="-305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75" b="1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dirty="0" sz="1400" spc="-31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325" b="1">
                <a:solidFill>
                  <a:srgbClr val="FFFFFF"/>
                </a:solidFill>
                <a:latin typeface="Verdana"/>
                <a:cs typeface="Verdana"/>
              </a:rPr>
              <a:t>puntos </a:t>
            </a:r>
            <a:r>
              <a:rPr dirty="0" sz="1400" spc="-225" b="1">
                <a:solidFill>
                  <a:srgbClr val="FFFFFF"/>
                </a:solidFill>
                <a:latin typeface="Verdana"/>
                <a:cs typeface="Verdana"/>
              </a:rPr>
              <a:t>I,</a:t>
            </a:r>
            <a:r>
              <a:rPr dirty="0" sz="1400" spc="-32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80" b="1">
                <a:solidFill>
                  <a:srgbClr val="FFFFFF"/>
                </a:solidFill>
                <a:latin typeface="Verdana"/>
                <a:cs typeface="Verdana"/>
              </a:rPr>
              <a:t>II</a:t>
            </a:r>
            <a:r>
              <a:rPr dirty="0" sz="1400" spc="-31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330" b="1">
                <a:solidFill>
                  <a:srgbClr val="FFFFFF"/>
                </a:solidFill>
                <a:latin typeface="Verdana"/>
                <a:cs typeface="Verdana"/>
              </a:rPr>
              <a:t>y </a:t>
            </a:r>
            <a:r>
              <a:rPr dirty="0" sz="1400" spc="-275" b="1">
                <a:solidFill>
                  <a:srgbClr val="FFFFFF"/>
                </a:solidFill>
                <a:latin typeface="Verdana"/>
                <a:cs typeface="Verdana"/>
              </a:rPr>
              <a:t>III</a:t>
            </a:r>
            <a:r>
              <a:rPr dirty="0" sz="1400" spc="-305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335" b="1">
                <a:solidFill>
                  <a:srgbClr val="FFFFFF"/>
                </a:solidFill>
                <a:latin typeface="Verdana"/>
                <a:cs typeface="Verdana"/>
              </a:rPr>
              <a:t>para  </a:t>
            </a:r>
            <a:r>
              <a:rPr dirty="0" sz="1400" spc="-265" b="1">
                <a:solidFill>
                  <a:srgbClr val="FFFFFF"/>
                </a:solidFill>
                <a:latin typeface="Verdana"/>
                <a:cs typeface="Verdana"/>
              </a:rPr>
              <a:t>preparar </a:t>
            </a:r>
            <a:r>
              <a:rPr dirty="0" sz="1400" spc="-215" b="1">
                <a:solidFill>
                  <a:srgbClr val="FFFFFF"/>
                </a:solidFill>
                <a:latin typeface="Verdana"/>
                <a:cs typeface="Verdana"/>
              </a:rPr>
              <a:t>el </a:t>
            </a:r>
            <a:r>
              <a:rPr dirty="0" sz="1400" spc="-250" b="1">
                <a:solidFill>
                  <a:srgbClr val="FFFFFF"/>
                </a:solidFill>
                <a:latin typeface="Verdana"/>
                <a:cs typeface="Verdana"/>
              </a:rPr>
              <a:t>diagnóstico </a:t>
            </a:r>
            <a:r>
              <a:rPr dirty="0" sz="1400" spc="-235" b="1">
                <a:solidFill>
                  <a:srgbClr val="FFFFFF"/>
                </a:solidFill>
                <a:latin typeface="Verdana"/>
                <a:cs typeface="Verdana"/>
              </a:rPr>
              <a:t>integral </a:t>
            </a:r>
            <a:r>
              <a:rPr dirty="0" sz="1400" spc="-290" b="1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400" spc="-210" b="1">
                <a:solidFill>
                  <a:srgbClr val="FFFFFF"/>
                </a:solidFill>
                <a:latin typeface="Verdana"/>
                <a:cs typeface="Verdana"/>
              </a:rPr>
              <a:t>la </a:t>
            </a:r>
            <a:r>
              <a:rPr dirty="0" sz="1400" spc="-260" b="1">
                <a:solidFill>
                  <a:srgbClr val="FFFFFF"/>
                </a:solidFill>
                <a:latin typeface="Verdana"/>
                <a:cs typeface="Verdana"/>
              </a:rPr>
              <a:t>escuela  </a:t>
            </a:r>
            <a:r>
              <a:rPr dirty="0" sz="1400" spc="-200">
                <a:solidFill>
                  <a:srgbClr val="FFFFFF"/>
                </a:solidFill>
                <a:latin typeface="Verdana"/>
                <a:cs typeface="Verdana"/>
              </a:rPr>
              <a:t>considerando</a:t>
            </a:r>
            <a:r>
              <a:rPr dirty="0" sz="1400" spc="-34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170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dirty="0" sz="1400" spc="-3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10">
                <a:solidFill>
                  <a:srgbClr val="FFFFFF"/>
                </a:solidFill>
                <a:latin typeface="Verdana"/>
                <a:cs typeface="Verdana"/>
              </a:rPr>
              <a:t>ocho</a:t>
            </a:r>
            <a:r>
              <a:rPr dirty="0" sz="1400" spc="-3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00">
                <a:solidFill>
                  <a:srgbClr val="FFFFFF"/>
                </a:solidFill>
                <a:latin typeface="Verdana"/>
                <a:cs typeface="Verdana"/>
              </a:rPr>
              <a:t>ámbitos</a:t>
            </a:r>
            <a:r>
              <a:rPr dirty="0" sz="1400" spc="-3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18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dirty="0" sz="1400" spc="-3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25">
                <a:solidFill>
                  <a:srgbClr val="FFFFFF"/>
                </a:solidFill>
                <a:latin typeface="Verdana"/>
                <a:cs typeface="Verdana"/>
              </a:rPr>
              <a:t>PEMC.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472553" y="4182236"/>
            <a:ext cx="3228340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8255">
              <a:lnSpc>
                <a:spcPct val="100000"/>
              </a:lnSpc>
              <a:spcBef>
                <a:spcPts val="100"/>
              </a:spcBef>
            </a:pPr>
            <a:r>
              <a:rPr dirty="0" sz="1400" spc="-310" b="1">
                <a:solidFill>
                  <a:srgbClr val="FFFFFF"/>
                </a:solidFill>
                <a:latin typeface="Verdana"/>
                <a:cs typeface="Verdana"/>
              </a:rPr>
              <a:t>Elaboren </a:t>
            </a:r>
            <a:r>
              <a:rPr dirty="0" sz="1400" spc="-355" b="1">
                <a:solidFill>
                  <a:srgbClr val="FFFFFF"/>
                </a:solidFill>
                <a:latin typeface="Verdana"/>
                <a:cs typeface="Verdana"/>
              </a:rPr>
              <a:t>una </a:t>
            </a:r>
            <a:r>
              <a:rPr dirty="0" sz="1400" spc="-305" b="1">
                <a:solidFill>
                  <a:srgbClr val="FFFFFF"/>
                </a:solidFill>
                <a:latin typeface="Verdana"/>
                <a:cs typeface="Verdana"/>
              </a:rPr>
              <a:t>presentación </a:t>
            </a:r>
            <a:r>
              <a:rPr dirty="0" sz="1400" spc="-335" b="1">
                <a:solidFill>
                  <a:srgbClr val="FFFFFF"/>
                </a:solidFill>
                <a:latin typeface="Verdana"/>
                <a:cs typeface="Verdana"/>
              </a:rPr>
              <a:t>con </a:t>
            </a:r>
            <a:r>
              <a:rPr dirty="0" sz="1400" spc="-275" b="1">
                <a:solidFill>
                  <a:srgbClr val="FFFFFF"/>
                </a:solidFill>
                <a:latin typeface="Verdana"/>
                <a:cs typeface="Verdana"/>
              </a:rPr>
              <a:t>los </a:t>
            </a:r>
            <a:r>
              <a:rPr dirty="0" sz="1400" spc="-295" b="1">
                <a:solidFill>
                  <a:srgbClr val="FFFFFF"/>
                </a:solidFill>
                <a:latin typeface="Verdana"/>
                <a:cs typeface="Verdana"/>
              </a:rPr>
              <a:t>resultados </a:t>
            </a:r>
            <a:r>
              <a:rPr dirty="0" sz="1400" spc="-285" b="1">
                <a:solidFill>
                  <a:srgbClr val="FFFFFF"/>
                </a:solidFill>
                <a:latin typeface="Verdana"/>
                <a:cs typeface="Verdana"/>
              </a:rPr>
              <a:t>del  </a:t>
            </a:r>
            <a:r>
              <a:rPr dirty="0" sz="1400" spc="-295" b="1">
                <a:solidFill>
                  <a:srgbClr val="FFFFFF"/>
                </a:solidFill>
                <a:latin typeface="Verdana"/>
                <a:cs typeface="Verdana"/>
              </a:rPr>
              <a:t>diagnóstico </a:t>
            </a:r>
            <a:r>
              <a:rPr dirty="0" sz="1400" spc="-275" b="1">
                <a:solidFill>
                  <a:srgbClr val="FFFFFF"/>
                </a:solidFill>
                <a:latin typeface="Verdana"/>
                <a:cs typeface="Verdana"/>
              </a:rPr>
              <a:t>integral </a:t>
            </a:r>
            <a:r>
              <a:rPr dirty="0" sz="1400" spc="-335" b="1">
                <a:solidFill>
                  <a:srgbClr val="FFFFFF"/>
                </a:solidFill>
                <a:latin typeface="Verdana"/>
                <a:cs typeface="Verdana"/>
              </a:rPr>
              <a:t>con esquemas, </a:t>
            </a:r>
            <a:r>
              <a:rPr dirty="0" sz="1400" spc="-285" b="1">
                <a:solidFill>
                  <a:srgbClr val="FFFFFF"/>
                </a:solidFill>
                <a:latin typeface="Verdana"/>
                <a:cs typeface="Verdana"/>
              </a:rPr>
              <a:t>tablas </a:t>
            </a:r>
            <a:r>
              <a:rPr dirty="0" sz="1400" spc="-365" b="1">
                <a:solidFill>
                  <a:srgbClr val="FFFFFF"/>
                </a:solidFill>
                <a:latin typeface="Verdana"/>
                <a:cs typeface="Verdana"/>
              </a:rPr>
              <a:t>u </a:t>
            </a:r>
            <a:r>
              <a:rPr dirty="0" sz="1400" spc="-310" b="1">
                <a:solidFill>
                  <a:srgbClr val="FFFFFF"/>
                </a:solidFill>
                <a:latin typeface="Verdana"/>
                <a:cs typeface="Verdana"/>
              </a:rPr>
              <a:t>otras  </a:t>
            </a:r>
            <a:r>
              <a:rPr dirty="0" sz="1400" spc="-260" b="1">
                <a:solidFill>
                  <a:srgbClr val="FFFFFF"/>
                </a:solidFill>
                <a:latin typeface="Verdana"/>
                <a:cs typeface="Verdana"/>
              </a:rPr>
              <a:t>representaciones</a:t>
            </a:r>
            <a:r>
              <a:rPr dirty="0" sz="1400" spc="-345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60" b="1">
                <a:solidFill>
                  <a:srgbClr val="FFFFFF"/>
                </a:solidFill>
                <a:latin typeface="Verdana"/>
                <a:cs typeface="Verdana"/>
              </a:rPr>
              <a:t>gráﬁcas</a:t>
            </a:r>
            <a:r>
              <a:rPr dirty="0" sz="1400" spc="-260">
                <a:solidFill>
                  <a:srgbClr val="FFFFFF"/>
                </a:solidFill>
                <a:latin typeface="Verdana"/>
                <a:cs typeface="Verdana"/>
              </a:rPr>
              <a:t>,</a:t>
            </a:r>
            <a:r>
              <a:rPr dirty="0" sz="1400" spc="-3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4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dirty="0" sz="1400" spc="-3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10">
                <a:solidFill>
                  <a:srgbClr val="FFFFFF"/>
                </a:solidFill>
                <a:latin typeface="Verdana"/>
                <a:cs typeface="Verdana"/>
              </a:rPr>
              <a:t>analizarlas</a:t>
            </a:r>
            <a:r>
              <a:rPr dirty="0" sz="1400" spc="-35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6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dirty="0" sz="1400" spc="-3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185">
                <a:solidFill>
                  <a:srgbClr val="FFFFFF"/>
                </a:solidFill>
                <a:latin typeface="Verdana"/>
                <a:cs typeface="Verdana"/>
              </a:rPr>
              <a:t>el  </a:t>
            </a:r>
            <a:r>
              <a:rPr dirty="0" sz="1400" spc="-204">
                <a:solidFill>
                  <a:srgbClr val="FFFFFF"/>
                </a:solidFill>
                <a:latin typeface="Verdana"/>
                <a:cs typeface="Verdana"/>
              </a:rPr>
              <a:t>colectivo,</a:t>
            </a:r>
            <a:r>
              <a:rPr dirty="0" sz="1400" spc="-2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54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dirty="0" sz="1400" spc="-2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45">
                <a:solidFill>
                  <a:srgbClr val="FFFFFF"/>
                </a:solidFill>
                <a:latin typeface="Verdana"/>
                <a:cs typeface="Verdana"/>
              </a:rPr>
              <a:t>avanzar</a:t>
            </a:r>
            <a:r>
              <a:rPr dirty="0" sz="1400" spc="-2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60">
                <a:solidFill>
                  <a:srgbClr val="FFFFFF"/>
                </a:solidFill>
                <a:latin typeface="Verdana"/>
                <a:cs typeface="Verdana"/>
              </a:rPr>
              <a:t>en</a:t>
            </a:r>
            <a:r>
              <a:rPr dirty="0" sz="1400" spc="-2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19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dirty="0" sz="1400" spc="-2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25">
                <a:solidFill>
                  <a:srgbClr val="FFFFFF"/>
                </a:solidFill>
                <a:latin typeface="Verdana"/>
                <a:cs typeface="Verdana"/>
              </a:rPr>
              <a:t>consolidación</a:t>
            </a:r>
            <a:r>
              <a:rPr dirty="0" sz="1400" spc="-27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1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dirty="0" sz="1400" spc="-28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70">
                <a:solidFill>
                  <a:srgbClr val="FFFFFF"/>
                </a:solidFill>
                <a:latin typeface="Verdana"/>
                <a:cs typeface="Verdana"/>
              </a:rPr>
              <a:t>PEMC.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1036" y="1750898"/>
            <a:ext cx="83883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600">
                <a:solidFill>
                  <a:srgbClr val="D1B589"/>
                </a:solidFill>
                <a:latin typeface="Arial Black"/>
                <a:cs typeface="Arial Black"/>
              </a:rPr>
              <a:t>1</a:t>
            </a:r>
            <a:endParaRPr sz="9600">
              <a:latin typeface="Arial Black"/>
              <a:cs typeface="Arial Blac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72388" y="1749374"/>
            <a:ext cx="3954779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15310">
              <a:lnSpc>
                <a:spcPts val="3960"/>
              </a:lnSpc>
              <a:spcBef>
                <a:spcPts val="100"/>
              </a:spcBef>
            </a:pPr>
            <a:r>
              <a:rPr dirty="0" sz="9600">
                <a:solidFill>
                  <a:srgbClr val="D1B589"/>
                </a:solidFill>
                <a:latin typeface="Arial Black"/>
                <a:cs typeface="Arial Black"/>
              </a:rPr>
              <a:t>2</a:t>
            </a:r>
            <a:endParaRPr sz="9600">
              <a:latin typeface="Arial Black"/>
              <a:cs typeface="Arial Black"/>
            </a:endParaRPr>
          </a:p>
          <a:p>
            <a:pPr algn="ctr" marR="1399540">
              <a:lnSpc>
                <a:spcPts val="835"/>
              </a:lnSpc>
            </a:pPr>
            <a:r>
              <a:rPr dirty="0" sz="1400" spc="-275" b="1">
                <a:solidFill>
                  <a:srgbClr val="FFFFFF"/>
                </a:solidFill>
                <a:latin typeface="Verdana"/>
                <a:cs typeface="Verdana"/>
              </a:rPr>
              <a:t>Organicen </a:t>
            </a:r>
            <a:r>
              <a:rPr dirty="0" sz="1400" spc="-295" b="1">
                <a:solidFill>
                  <a:srgbClr val="FFFFFF"/>
                </a:solidFill>
                <a:latin typeface="Verdana"/>
                <a:cs typeface="Verdana"/>
              </a:rPr>
              <a:t>en </a:t>
            </a:r>
            <a:r>
              <a:rPr dirty="0" sz="1400" spc="-245" b="1">
                <a:solidFill>
                  <a:srgbClr val="FFFFFF"/>
                </a:solidFill>
                <a:latin typeface="Verdana"/>
                <a:cs typeface="Verdana"/>
              </a:rPr>
              <a:t>tablas</a:t>
            </a:r>
            <a:r>
              <a:rPr dirty="0" sz="1400" spc="-43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90" b="1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dirty="0" sz="1400" spc="-275" b="1">
                <a:solidFill>
                  <a:srgbClr val="FFFFFF"/>
                </a:solidFill>
                <a:latin typeface="Verdana"/>
                <a:cs typeface="Verdana"/>
              </a:rPr>
              <a:t>gráﬁcas </a:t>
            </a:r>
            <a:r>
              <a:rPr dirty="0" sz="1400" spc="-229" b="1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endParaRPr sz="1400">
              <a:latin typeface="Verdana"/>
              <a:cs typeface="Verdana"/>
            </a:endParaRPr>
          </a:p>
          <a:p>
            <a:pPr algn="ctr" marL="12700" marR="1414145">
              <a:lnSpc>
                <a:spcPct val="100000"/>
              </a:lnSpc>
            </a:pPr>
            <a:r>
              <a:rPr dirty="0" sz="1400" spc="-295" b="1">
                <a:solidFill>
                  <a:srgbClr val="FFFFFF"/>
                </a:solidFill>
                <a:latin typeface="Verdana"/>
                <a:cs typeface="Verdana"/>
              </a:rPr>
              <a:t>resultados </a:t>
            </a:r>
            <a:r>
              <a:rPr dirty="0" sz="1400" spc="-350" b="1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400" spc="-265" b="1">
                <a:solidFill>
                  <a:srgbClr val="FFFFFF"/>
                </a:solidFill>
                <a:latin typeface="Verdana"/>
                <a:cs typeface="Verdana"/>
              </a:rPr>
              <a:t>la </a:t>
            </a:r>
            <a:r>
              <a:rPr dirty="0" sz="1400" spc="-295" b="1">
                <a:solidFill>
                  <a:srgbClr val="FFFFFF"/>
                </a:solidFill>
                <a:latin typeface="Verdana"/>
                <a:cs typeface="Verdana"/>
              </a:rPr>
              <a:t>valoración diagnóstica  </a:t>
            </a:r>
            <a:r>
              <a:rPr dirty="0" sz="1400" spc="-215">
                <a:solidFill>
                  <a:srgbClr val="FFFFFF"/>
                </a:solidFill>
                <a:latin typeface="Verdana"/>
                <a:cs typeface="Verdana"/>
              </a:rPr>
              <a:t>realizada </a:t>
            </a:r>
            <a:r>
              <a:rPr dirty="0" sz="1400" spc="-240">
                <a:solidFill>
                  <a:srgbClr val="FFFFFF"/>
                </a:solidFill>
                <a:latin typeface="Verdana"/>
                <a:cs typeface="Verdana"/>
              </a:rPr>
              <a:t>por </a:t>
            </a:r>
            <a:r>
              <a:rPr dirty="0" sz="1400" spc="-250">
                <a:solidFill>
                  <a:srgbClr val="FFFFFF"/>
                </a:solidFill>
                <a:latin typeface="Verdana"/>
                <a:cs typeface="Verdana"/>
              </a:rPr>
              <a:t>cada </a:t>
            </a:r>
            <a:r>
              <a:rPr dirty="0" sz="1400" spc="-240">
                <a:solidFill>
                  <a:srgbClr val="FFFFFF"/>
                </a:solidFill>
                <a:latin typeface="Verdana"/>
                <a:cs typeface="Verdana"/>
              </a:rPr>
              <a:t>docente </a:t>
            </a:r>
            <a:r>
              <a:rPr dirty="0" sz="1400" spc="-235">
                <a:solidFill>
                  <a:srgbClr val="FFFFFF"/>
                </a:solidFill>
                <a:latin typeface="Verdana"/>
                <a:cs typeface="Verdana"/>
              </a:rPr>
              <a:t>acerca </a:t>
            </a:r>
            <a:r>
              <a:rPr dirty="0" sz="1400" spc="-26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400" spc="-200">
                <a:solidFill>
                  <a:srgbClr val="FFFFFF"/>
                </a:solidFill>
                <a:latin typeface="Verdana"/>
                <a:cs typeface="Verdana"/>
              </a:rPr>
              <a:t>los  </a:t>
            </a:r>
            <a:r>
              <a:rPr dirty="0" sz="1400" spc="-190">
                <a:solidFill>
                  <a:srgbClr val="FFFFFF"/>
                </a:solidFill>
                <a:latin typeface="Verdana"/>
                <a:cs typeface="Verdana"/>
              </a:rPr>
              <a:t>aprendizajes</a:t>
            </a:r>
            <a:r>
              <a:rPr dirty="0" sz="1400" spc="-3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2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400" spc="-3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200">
                <a:solidFill>
                  <a:srgbClr val="FFFFFF"/>
                </a:solidFill>
                <a:latin typeface="Verdana"/>
                <a:cs typeface="Verdana"/>
              </a:rPr>
              <a:t>sus</a:t>
            </a:r>
            <a:r>
              <a:rPr dirty="0" sz="1400" spc="-3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400" spc="-190">
                <a:solidFill>
                  <a:srgbClr val="FFFFFF"/>
                </a:solidFill>
                <a:latin typeface="Verdana"/>
                <a:cs typeface="Verdana"/>
              </a:rPr>
              <a:t>estudiantes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59877" y="1735658"/>
            <a:ext cx="83883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600">
                <a:solidFill>
                  <a:srgbClr val="D1B589"/>
                </a:solidFill>
                <a:latin typeface="Arial Black"/>
                <a:cs typeface="Arial Black"/>
              </a:rPr>
              <a:t>3</a:t>
            </a:r>
            <a:endParaRPr sz="9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12534"/>
            <a:ext cx="12192000" cy="545465"/>
            <a:chOff x="0" y="6312534"/>
            <a:chExt cx="12192000" cy="545465"/>
          </a:xfrm>
        </p:grpSpPr>
        <p:sp>
          <p:nvSpPr>
            <p:cNvPr id="3" name="object 3"/>
            <p:cNvSpPr/>
            <p:nvPr/>
          </p:nvSpPr>
          <p:spPr>
            <a:xfrm>
              <a:off x="0" y="6312534"/>
              <a:ext cx="12192000" cy="545465"/>
            </a:xfrm>
            <a:custGeom>
              <a:avLst/>
              <a:gdLst/>
              <a:ahLst/>
              <a:cxnLst/>
              <a:rect l="l" t="t" r="r" b="b"/>
              <a:pathLst>
                <a:path w="12192000" h="545465">
                  <a:moveTo>
                    <a:pt x="12192000" y="0"/>
                  </a:moveTo>
                  <a:lnTo>
                    <a:pt x="0" y="0"/>
                  </a:lnTo>
                  <a:lnTo>
                    <a:pt x="0" y="545464"/>
                  </a:lnTo>
                  <a:lnTo>
                    <a:pt x="12192000" y="54546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1779" y="6400164"/>
              <a:ext cx="4231005" cy="369570"/>
            </a:xfrm>
            <a:custGeom>
              <a:avLst/>
              <a:gdLst/>
              <a:ahLst/>
              <a:cxnLst/>
              <a:rect l="l" t="t" r="r" b="b"/>
              <a:pathLst>
                <a:path w="4231005" h="369570">
                  <a:moveTo>
                    <a:pt x="4217670" y="0"/>
                  </a:moveTo>
                  <a:lnTo>
                    <a:pt x="18415" y="0"/>
                  </a:lnTo>
                  <a:lnTo>
                    <a:pt x="11430" y="1270"/>
                  </a:lnTo>
                  <a:lnTo>
                    <a:pt x="5715" y="5080"/>
                  </a:lnTo>
                  <a:lnTo>
                    <a:pt x="1905" y="11430"/>
                  </a:lnTo>
                  <a:lnTo>
                    <a:pt x="0" y="18415"/>
                  </a:lnTo>
                  <a:lnTo>
                    <a:pt x="0" y="351155"/>
                  </a:lnTo>
                  <a:lnTo>
                    <a:pt x="1905" y="358140"/>
                  </a:lnTo>
                  <a:lnTo>
                    <a:pt x="5715" y="363855"/>
                  </a:lnTo>
                  <a:lnTo>
                    <a:pt x="11430" y="367665"/>
                  </a:lnTo>
                  <a:lnTo>
                    <a:pt x="18415" y="369570"/>
                  </a:lnTo>
                  <a:lnTo>
                    <a:pt x="4212590" y="369570"/>
                  </a:lnTo>
                  <a:lnTo>
                    <a:pt x="4220210" y="367665"/>
                  </a:lnTo>
                  <a:lnTo>
                    <a:pt x="4225925" y="363855"/>
                  </a:lnTo>
                  <a:lnTo>
                    <a:pt x="4229735" y="358140"/>
                  </a:lnTo>
                  <a:lnTo>
                    <a:pt x="4231005" y="351155"/>
                  </a:lnTo>
                  <a:lnTo>
                    <a:pt x="4231005" y="13335"/>
                  </a:lnTo>
                  <a:lnTo>
                    <a:pt x="4229100" y="8890"/>
                  </a:lnTo>
                  <a:lnTo>
                    <a:pt x="4225925" y="5080"/>
                  </a:lnTo>
                  <a:lnTo>
                    <a:pt x="4222115" y="1905"/>
                  </a:lnTo>
                  <a:lnTo>
                    <a:pt x="421767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1052030" y="687958"/>
            <a:ext cx="9779418" cy="209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87400" y="1391284"/>
            <a:ext cx="2833370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25">
                <a:solidFill>
                  <a:srgbClr val="D1B589"/>
                </a:solidFill>
                <a:latin typeface="Arial Black"/>
                <a:cs typeface="Arial Black"/>
              </a:rPr>
              <a:t>15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95247" y="348488"/>
            <a:ext cx="103485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00" b="1">
                <a:solidFill>
                  <a:srgbClr val="000000"/>
                </a:solidFill>
                <a:latin typeface="Verdana"/>
                <a:cs typeface="Verdana"/>
              </a:rPr>
              <a:t>Decidamos</a:t>
            </a:r>
            <a:r>
              <a:rPr dirty="0" sz="2400" spc="-51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550" b="1">
                <a:solidFill>
                  <a:srgbClr val="000000"/>
                </a:solidFill>
                <a:latin typeface="Verdana"/>
                <a:cs typeface="Verdana"/>
              </a:rPr>
              <a:t>cómo</a:t>
            </a:r>
            <a:r>
              <a:rPr dirty="0" sz="2400" spc="-509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425" b="1">
                <a:solidFill>
                  <a:srgbClr val="000000"/>
                </a:solidFill>
                <a:latin typeface="Verdana"/>
                <a:cs typeface="Verdana"/>
              </a:rPr>
              <a:t>utilizaremos</a:t>
            </a:r>
            <a:r>
              <a:rPr dirty="0" sz="2400" spc="-480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370" b="1">
                <a:solidFill>
                  <a:srgbClr val="000000"/>
                </a:solidFill>
                <a:latin typeface="Verdana"/>
                <a:cs typeface="Verdana"/>
              </a:rPr>
              <a:t>el</a:t>
            </a:r>
            <a:r>
              <a:rPr dirty="0" sz="2400" spc="-51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445" b="1">
                <a:solidFill>
                  <a:srgbClr val="000000"/>
                </a:solidFill>
                <a:latin typeface="Verdana"/>
                <a:cs typeface="Verdana"/>
              </a:rPr>
              <a:t>espacio</a:t>
            </a:r>
            <a:r>
              <a:rPr dirty="0" sz="2400" spc="-50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415" b="1">
                <a:solidFill>
                  <a:srgbClr val="000000"/>
                </a:solidFill>
                <a:latin typeface="Verdana"/>
                <a:cs typeface="Verdana"/>
              </a:rPr>
              <a:t>del</a:t>
            </a:r>
            <a:r>
              <a:rPr dirty="0" sz="2400" spc="-515" b="1">
                <a:solidFill>
                  <a:srgbClr val="000000"/>
                </a:solidFill>
                <a:latin typeface="Verdana"/>
                <a:cs typeface="Verdana"/>
              </a:rPr>
              <a:t> CTE</a:t>
            </a:r>
            <a:r>
              <a:rPr dirty="0" sz="2400" spc="-49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450" b="1">
                <a:solidFill>
                  <a:srgbClr val="000000"/>
                </a:solidFill>
                <a:latin typeface="Verdana"/>
                <a:cs typeface="Verdana"/>
              </a:rPr>
              <a:t>destinado</a:t>
            </a:r>
            <a:r>
              <a:rPr dirty="0" sz="2400" spc="-51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495" b="1">
                <a:solidFill>
                  <a:srgbClr val="000000"/>
                </a:solidFill>
                <a:latin typeface="Verdana"/>
                <a:cs typeface="Verdana"/>
              </a:rPr>
              <a:t>a </a:t>
            </a:r>
            <a:r>
              <a:rPr dirty="0" sz="2400" spc="-375" b="1">
                <a:solidFill>
                  <a:srgbClr val="000000"/>
                </a:solidFill>
                <a:latin typeface="Verdana"/>
                <a:cs typeface="Verdana"/>
              </a:rPr>
              <a:t>la</a:t>
            </a:r>
            <a:r>
              <a:rPr dirty="0" sz="2400" spc="-509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440" b="1">
                <a:solidFill>
                  <a:srgbClr val="000000"/>
                </a:solidFill>
                <a:latin typeface="Verdana"/>
                <a:cs typeface="Verdana"/>
              </a:rPr>
              <a:t>organización</a:t>
            </a:r>
            <a:r>
              <a:rPr dirty="0" sz="2400" spc="-49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500" b="1">
                <a:solidFill>
                  <a:srgbClr val="000000"/>
                </a:solidFill>
                <a:latin typeface="Verdana"/>
                <a:cs typeface="Verdana"/>
              </a:rPr>
              <a:t>de</a:t>
            </a:r>
            <a:r>
              <a:rPr dirty="0" sz="2400" spc="-51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375" b="1">
                <a:solidFill>
                  <a:srgbClr val="000000"/>
                </a:solidFill>
                <a:latin typeface="Verdana"/>
                <a:cs typeface="Verdana"/>
              </a:rPr>
              <a:t>la</a:t>
            </a:r>
            <a:r>
              <a:rPr dirty="0" sz="2400" spc="-495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2400" spc="-445" b="1">
                <a:solidFill>
                  <a:srgbClr val="000000"/>
                </a:solidFill>
                <a:latin typeface="Verdana"/>
                <a:cs typeface="Verdana"/>
              </a:rPr>
              <a:t>escuela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6712" y="1296670"/>
            <a:ext cx="24676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95" b="1">
                <a:latin typeface="Verdana"/>
                <a:cs typeface="Verdana"/>
              </a:rPr>
              <a:t>Para </a:t>
            </a:r>
            <a:r>
              <a:rPr dirty="0" sz="1800" spc="-265" b="1">
                <a:latin typeface="Verdana"/>
                <a:cs typeface="Verdana"/>
              </a:rPr>
              <a:t>ﬁnalizar</a:t>
            </a:r>
            <a:r>
              <a:rPr dirty="0" sz="1800" spc="-350" b="1">
                <a:latin typeface="Verdana"/>
                <a:cs typeface="Verdana"/>
              </a:rPr>
              <a:t> </a:t>
            </a:r>
            <a:r>
              <a:rPr dirty="0" sz="1800" spc="-254" b="1">
                <a:latin typeface="Verdana"/>
                <a:cs typeface="Verdana"/>
              </a:rPr>
              <a:t>estasesión: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5731" y="3699129"/>
            <a:ext cx="3974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5" b="1">
                <a:latin typeface="Verdana"/>
                <a:cs typeface="Verdana"/>
              </a:rPr>
              <a:t>Decidan</a:t>
            </a:r>
            <a:r>
              <a:rPr dirty="0" sz="1800" spc="-365" b="1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qué</a:t>
            </a:r>
            <a:r>
              <a:rPr dirty="0" sz="1800" spc="-39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temas</a:t>
            </a:r>
            <a:r>
              <a:rPr dirty="0" sz="1800" spc="-39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abordarán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este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espacio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a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5168" y="3974972"/>
            <a:ext cx="384937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1800" spc="-229">
                <a:latin typeface="Verdana"/>
                <a:cs typeface="Verdana"/>
              </a:rPr>
              <a:t>largo</a:t>
            </a:r>
            <a:r>
              <a:rPr dirty="0" sz="1800" spc="-434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del</a:t>
            </a:r>
            <a:r>
              <a:rPr dirty="0" sz="1800" spc="-440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ciclo</a:t>
            </a:r>
            <a:r>
              <a:rPr dirty="0" sz="1800" spc="-430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escolar</a:t>
            </a:r>
            <a:r>
              <a:rPr dirty="0" sz="1800" spc="-440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y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tomen</a:t>
            </a:r>
            <a:r>
              <a:rPr dirty="0" sz="1800" spc="-445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los</a:t>
            </a:r>
            <a:r>
              <a:rPr dirty="0" sz="1800" spc="-440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acuerdos  </a:t>
            </a:r>
            <a:r>
              <a:rPr dirty="0" sz="1800" spc="-295">
                <a:latin typeface="Verdana"/>
                <a:cs typeface="Verdana"/>
              </a:rPr>
              <a:t>necesarios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abordarlos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en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70">
                <a:latin typeface="Verdana"/>
                <a:cs typeface="Verdana"/>
              </a:rPr>
              <a:t> </a:t>
            </a:r>
            <a:r>
              <a:rPr dirty="0" sz="1800" spc="-345">
                <a:latin typeface="Verdana"/>
                <a:cs typeface="Verdana"/>
              </a:rPr>
              <a:t>Segunda</a:t>
            </a:r>
            <a:r>
              <a:rPr dirty="0" sz="1800" spc="-36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Sesión  </a:t>
            </a:r>
            <a:r>
              <a:rPr dirty="0" sz="1800" spc="-195">
                <a:latin typeface="Verdana"/>
                <a:cs typeface="Verdana"/>
              </a:rPr>
              <a:t>Ordinaria </a:t>
            </a:r>
            <a:r>
              <a:rPr dirty="0" sz="1800" spc="-235">
                <a:latin typeface="Verdana"/>
                <a:cs typeface="Verdana"/>
              </a:rPr>
              <a:t>de</a:t>
            </a:r>
            <a:r>
              <a:rPr dirty="0" sz="1800" spc="-47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CTE.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762500" y="1170939"/>
            <a:ext cx="6885305" cy="4518660"/>
            <a:chOff x="4762500" y="1170939"/>
            <a:chExt cx="6885305" cy="4518660"/>
          </a:xfrm>
        </p:grpSpPr>
        <p:sp>
          <p:nvSpPr>
            <p:cNvPr id="12" name="object 12"/>
            <p:cNvSpPr/>
            <p:nvPr/>
          </p:nvSpPr>
          <p:spPr>
            <a:xfrm>
              <a:off x="5170805" y="1170939"/>
              <a:ext cx="1117600" cy="1044575"/>
            </a:xfrm>
            <a:custGeom>
              <a:avLst/>
              <a:gdLst/>
              <a:ahLst/>
              <a:cxnLst/>
              <a:rect l="l" t="t" r="r" b="b"/>
              <a:pathLst>
                <a:path w="1117600" h="1044575">
                  <a:moveTo>
                    <a:pt x="572135" y="0"/>
                  </a:moveTo>
                  <a:lnTo>
                    <a:pt x="524510" y="1270"/>
                  </a:lnTo>
                  <a:lnTo>
                    <a:pt x="477520" y="5714"/>
                  </a:lnTo>
                  <a:lnTo>
                    <a:pt x="431800" y="13970"/>
                  </a:lnTo>
                  <a:lnTo>
                    <a:pt x="387350" y="26035"/>
                  </a:lnTo>
                  <a:lnTo>
                    <a:pt x="344170" y="40639"/>
                  </a:lnTo>
                  <a:lnTo>
                    <a:pt x="302895" y="58420"/>
                  </a:lnTo>
                  <a:lnTo>
                    <a:pt x="263525" y="80010"/>
                  </a:lnTo>
                  <a:lnTo>
                    <a:pt x="226060" y="103505"/>
                  </a:lnTo>
                  <a:lnTo>
                    <a:pt x="191135" y="130175"/>
                  </a:lnTo>
                  <a:lnTo>
                    <a:pt x="158115" y="159385"/>
                  </a:lnTo>
                  <a:lnTo>
                    <a:pt x="127635" y="191135"/>
                  </a:lnTo>
                  <a:lnTo>
                    <a:pt x="100330" y="224789"/>
                  </a:lnTo>
                  <a:lnTo>
                    <a:pt x="75565" y="260985"/>
                  </a:lnTo>
                  <a:lnTo>
                    <a:pt x="53975" y="299085"/>
                  </a:lnTo>
                  <a:lnTo>
                    <a:pt x="36195" y="338455"/>
                  </a:lnTo>
                  <a:lnTo>
                    <a:pt x="21590" y="380364"/>
                  </a:lnTo>
                  <a:lnTo>
                    <a:pt x="10160" y="423545"/>
                  </a:lnTo>
                  <a:lnTo>
                    <a:pt x="3175" y="467995"/>
                  </a:lnTo>
                  <a:lnTo>
                    <a:pt x="0" y="513080"/>
                  </a:lnTo>
                  <a:lnTo>
                    <a:pt x="1270" y="557530"/>
                  </a:lnTo>
                  <a:lnTo>
                    <a:pt x="6350" y="601345"/>
                  </a:lnTo>
                  <a:lnTo>
                    <a:pt x="15240" y="643889"/>
                  </a:lnTo>
                  <a:lnTo>
                    <a:pt x="27940" y="685164"/>
                  </a:lnTo>
                  <a:lnTo>
                    <a:pt x="43815" y="725170"/>
                  </a:lnTo>
                  <a:lnTo>
                    <a:pt x="62865" y="763905"/>
                  </a:lnTo>
                  <a:lnTo>
                    <a:pt x="85725" y="800735"/>
                  </a:lnTo>
                  <a:lnTo>
                    <a:pt x="111125" y="835660"/>
                  </a:lnTo>
                  <a:lnTo>
                    <a:pt x="139700" y="868045"/>
                  </a:lnTo>
                  <a:lnTo>
                    <a:pt x="170815" y="898525"/>
                  </a:lnTo>
                  <a:lnTo>
                    <a:pt x="205105" y="927100"/>
                  </a:lnTo>
                  <a:lnTo>
                    <a:pt x="241300" y="952500"/>
                  </a:lnTo>
                  <a:lnTo>
                    <a:pt x="280035" y="975360"/>
                  </a:lnTo>
                  <a:lnTo>
                    <a:pt x="320675" y="995680"/>
                  </a:lnTo>
                  <a:lnTo>
                    <a:pt x="363855" y="1012825"/>
                  </a:lnTo>
                  <a:lnTo>
                    <a:pt x="408305" y="1026160"/>
                  </a:lnTo>
                  <a:lnTo>
                    <a:pt x="454660" y="1036320"/>
                  </a:lnTo>
                  <a:lnTo>
                    <a:pt x="519430" y="1044575"/>
                  </a:lnTo>
                  <a:lnTo>
                    <a:pt x="519430" y="601345"/>
                  </a:lnTo>
                  <a:lnTo>
                    <a:pt x="527685" y="554355"/>
                  </a:lnTo>
                  <a:lnTo>
                    <a:pt x="550545" y="513714"/>
                  </a:lnTo>
                  <a:lnTo>
                    <a:pt x="584835" y="481330"/>
                  </a:lnTo>
                  <a:lnTo>
                    <a:pt x="628650" y="460375"/>
                  </a:lnTo>
                  <a:lnTo>
                    <a:pt x="678815" y="452755"/>
                  </a:lnTo>
                  <a:lnTo>
                    <a:pt x="1117600" y="452755"/>
                  </a:lnTo>
                  <a:lnTo>
                    <a:pt x="1115695" y="436880"/>
                  </a:lnTo>
                  <a:lnTo>
                    <a:pt x="1104900" y="391795"/>
                  </a:lnTo>
                  <a:lnTo>
                    <a:pt x="1090295" y="347345"/>
                  </a:lnTo>
                  <a:lnTo>
                    <a:pt x="1071880" y="305435"/>
                  </a:lnTo>
                  <a:lnTo>
                    <a:pt x="1050290" y="264795"/>
                  </a:lnTo>
                  <a:lnTo>
                    <a:pt x="1024255" y="226695"/>
                  </a:lnTo>
                  <a:lnTo>
                    <a:pt x="995680" y="191135"/>
                  </a:lnTo>
                  <a:lnTo>
                    <a:pt x="963295" y="158114"/>
                  </a:lnTo>
                  <a:lnTo>
                    <a:pt x="928370" y="127635"/>
                  </a:lnTo>
                  <a:lnTo>
                    <a:pt x="890905" y="99695"/>
                  </a:lnTo>
                  <a:lnTo>
                    <a:pt x="850900" y="74930"/>
                  </a:lnTo>
                  <a:lnTo>
                    <a:pt x="808355" y="53339"/>
                  </a:lnTo>
                  <a:lnTo>
                    <a:pt x="763905" y="35560"/>
                  </a:lnTo>
                  <a:lnTo>
                    <a:pt x="718185" y="20955"/>
                  </a:lnTo>
                  <a:lnTo>
                    <a:pt x="669925" y="10160"/>
                  </a:lnTo>
                  <a:lnTo>
                    <a:pt x="620395" y="3175"/>
                  </a:lnTo>
                  <a:lnTo>
                    <a:pt x="572135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5673089" y="1607819"/>
              <a:ext cx="5974715" cy="3091180"/>
            </a:xfrm>
            <a:custGeom>
              <a:avLst/>
              <a:gdLst/>
              <a:ahLst/>
              <a:cxnLst/>
              <a:rect l="l" t="t" r="r" b="b"/>
              <a:pathLst>
                <a:path w="5974715" h="3091179">
                  <a:moveTo>
                    <a:pt x="5798820" y="0"/>
                  </a:moveTo>
                  <a:lnTo>
                    <a:pt x="175895" y="0"/>
                  </a:lnTo>
                  <a:lnTo>
                    <a:pt x="128905" y="6350"/>
                  </a:lnTo>
                  <a:lnTo>
                    <a:pt x="86995" y="22859"/>
                  </a:lnTo>
                  <a:lnTo>
                    <a:pt x="51435" y="48259"/>
                  </a:lnTo>
                  <a:lnTo>
                    <a:pt x="24130" y="81279"/>
                  </a:lnTo>
                  <a:lnTo>
                    <a:pt x="6350" y="120650"/>
                  </a:lnTo>
                  <a:lnTo>
                    <a:pt x="0" y="164464"/>
                  </a:lnTo>
                  <a:lnTo>
                    <a:pt x="0" y="2927349"/>
                  </a:lnTo>
                  <a:lnTo>
                    <a:pt x="6350" y="2970529"/>
                  </a:lnTo>
                  <a:lnTo>
                    <a:pt x="24130" y="3009899"/>
                  </a:lnTo>
                  <a:lnTo>
                    <a:pt x="51435" y="3042919"/>
                  </a:lnTo>
                  <a:lnTo>
                    <a:pt x="86995" y="3068319"/>
                  </a:lnTo>
                  <a:lnTo>
                    <a:pt x="128905" y="3085465"/>
                  </a:lnTo>
                  <a:lnTo>
                    <a:pt x="175895" y="3091179"/>
                  </a:lnTo>
                  <a:lnTo>
                    <a:pt x="5798820" y="3091179"/>
                  </a:lnTo>
                  <a:lnTo>
                    <a:pt x="5845810" y="3085465"/>
                  </a:lnTo>
                  <a:lnTo>
                    <a:pt x="5869940" y="3075304"/>
                  </a:lnTo>
                  <a:lnTo>
                    <a:pt x="175895" y="3075304"/>
                  </a:lnTo>
                  <a:lnTo>
                    <a:pt x="125730" y="3067685"/>
                  </a:lnTo>
                  <a:lnTo>
                    <a:pt x="81914" y="3046729"/>
                  </a:lnTo>
                  <a:lnTo>
                    <a:pt x="47625" y="3014979"/>
                  </a:lnTo>
                  <a:lnTo>
                    <a:pt x="24764" y="2973704"/>
                  </a:lnTo>
                  <a:lnTo>
                    <a:pt x="16510" y="2927349"/>
                  </a:lnTo>
                  <a:lnTo>
                    <a:pt x="16510" y="164464"/>
                  </a:lnTo>
                  <a:lnTo>
                    <a:pt x="24764" y="117475"/>
                  </a:lnTo>
                  <a:lnTo>
                    <a:pt x="47625" y="76834"/>
                  </a:lnTo>
                  <a:lnTo>
                    <a:pt x="81914" y="44450"/>
                  </a:lnTo>
                  <a:lnTo>
                    <a:pt x="125730" y="23494"/>
                  </a:lnTo>
                  <a:lnTo>
                    <a:pt x="175895" y="15875"/>
                  </a:lnTo>
                  <a:lnTo>
                    <a:pt x="5869940" y="15875"/>
                  </a:lnTo>
                  <a:lnTo>
                    <a:pt x="5845810" y="6350"/>
                  </a:lnTo>
                  <a:lnTo>
                    <a:pt x="5798820" y="0"/>
                  </a:lnTo>
                  <a:close/>
                </a:path>
                <a:path w="5974715" h="3091179">
                  <a:moveTo>
                    <a:pt x="5958205" y="97789"/>
                  </a:moveTo>
                  <a:lnTo>
                    <a:pt x="5958205" y="2927349"/>
                  </a:lnTo>
                  <a:lnTo>
                    <a:pt x="5949950" y="2973704"/>
                  </a:lnTo>
                  <a:lnTo>
                    <a:pt x="5927090" y="3014979"/>
                  </a:lnTo>
                  <a:lnTo>
                    <a:pt x="5892800" y="3046729"/>
                  </a:lnTo>
                  <a:lnTo>
                    <a:pt x="5848985" y="3067685"/>
                  </a:lnTo>
                  <a:lnTo>
                    <a:pt x="5798820" y="3075304"/>
                  </a:lnTo>
                  <a:lnTo>
                    <a:pt x="5869940" y="3075304"/>
                  </a:lnTo>
                  <a:lnTo>
                    <a:pt x="5923280" y="3042919"/>
                  </a:lnTo>
                  <a:lnTo>
                    <a:pt x="5950585" y="3009899"/>
                  </a:lnTo>
                  <a:lnTo>
                    <a:pt x="5968365" y="2970529"/>
                  </a:lnTo>
                  <a:lnTo>
                    <a:pt x="5974715" y="2927349"/>
                  </a:lnTo>
                  <a:lnTo>
                    <a:pt x="5974715" y="164464"/>
                  </a:lnTo>
                  <a:lnTo>
                    <a:pt x="5968365" y="120650"/>
                  </a:lnTo>
                  <a:lnTo>
                    <a:pt x="5958205" y="97789"/>
                  </a:lnTo>
                  <a:close/>
                </a:path>
                <a:path w="5974715" h="3091179">
                  <a:moveTo>
                    <a:pt x="1893569" y="448309"/>
                  </a:moveTo>
                  <a:lnTo>
                    <a:pt x="1877060" y="448309"/>
                  </a:lnTo>
                  <a:lnTo>
                    <a:pt x="1877060" y="2752090"/>
                  </a:lnTo>
                  <a:lnTo>
                    <a:pt x="1880869" y="2755265"/>
                  </a:lnTo>
                  <a:lnTo>
                    <a:pt x="1889760" y="2755265"/>
                  </a:lnTo>
                  <a:lnTo>
                    <a:pt x="1893569" y="2752090"/>
                  </a:lnTo>
                  <a:lnTo>
                    <a:pt x="1893569" y="448309"/>
                  </a:lnTo>
                  <a:close/>
                </a:path>
                <a:path w="5974715" h="3091179">
                  <a:moveTo>
                    <a:pt x="3159125" y="448309"/>
                  </a:moveTo>
                  <a:lnTo>
                    <a:pt x="3142615" y="448309"/>
                  </a:lnTo>
                  <a:lnTo>
                    <a:pt x="3142615" y="2752090"/>
                  </a:lnTo>
                  <a:lnTo>
                    <a:pt x="3145790" y="2755265"/>
                  </a:lnTo>
                  <a:lnTo>
                    <a:pt x="3155315" y="2755265"/>
                  </a:lnTo>
                  <a:lnTo>
                    <a:pt x="3159125" y="2752090"/>
                  </a:lnTo>
                  <a:lnTo>
                    <a:pt x="3159125" y="448309"/>
                  </a:lnTo>
                  <a:close/>
                </a:path>
                <a:path w="5974715" h="3091179">
                  <a:moveTo>
                    <a:pt x="4424680" y="448309"/>
                  </a:moveTo>
                  <a:lnTo>
                    <a:pt x="4407535" y="448309"/>
                  </a:lnTo>
                  <a:lnTo>
                    <a:pt x="4407535" y="2752090"/>
                  </a:lnTo>
                  <a:lnTo>
                    <a:pt x="4411345" y="2755265"/>
                  </a:lnTo>
                  <a:lnTo>
                    <a:pt x="4420870" y="2755265"/>
                  </a:lnTo>
                  <a:lnTo>
                    <a:pt x="4424680" y="2752090"/>
                  </a:lnTo>
                  <a:lnTo>
                    <a:pt x="4424680" y="448309"/>
                  </a:lnTo>
                  <a:close/>
                </a:path>
                <a:path w="5974715" h="3091179">
                  <a:moveTo>
                    <a:pt x="5527040" y="432434"/>
                  </a:moveTo>
                  <a:lnTo>
                    <a:pt x="447675" y="432434"/>
                  </a:lnTo>
                  <a:lnTo>
                    <a:pt x="443864" y="436244"/>
                  </a:lnTo>
                  <a:lnTo>
                    <a:pt x="443864" y="444500"/>
                  </a:lnTo>
                  <a:lnTo>
                    <a:pt x="447675" y="448309"/>
                  </a:lnTo>
                  <a:lnTo>
                    <a:pt x="5527040" y="448309"/>
                  </a:lnTo>
                  <a:lnTo>
                    <a:pt x="5530850" y="444500"/>
                  </a:lnTo>
                  <a:lnTo>
                    <a:pt x="5530850" y="436244"/>
                  </a:lnTo>
                  <a:lnTo>
                    <a:pt x="5527040" y="432434"/>
                  </a:lnTo>
                  <a:close/>
                </a:path>
                <a:path w="5974715" h="3091179">
                  <a:moveTo>
                    <a:pt x="1889760" y="172084"/>
                  </a:moveTo>
                  <a:lnTo>
                    <a:pt x="1880869" y="172084"/>
                  </a:lnTo>
                  <a:lnTo>
                    <a:pt x="1877060" y="175259"/>
                  </a:lnTo>
                  <a:lnTo>
                    <a:pt x="1877060" y="432434"/>
                  </a:lnTo>
                  <a:lnTo>
                    <a:pt x="1893569" y="432434"/>
                  </a:lnTo>
                  <a:lnTo>
                    <a:pt x="1893569" y="175259"/>
                  </a:lnTo>
                  <a:lnTo>
                    <a:pt x="1889760" y="172084"/>
                  </a:lnTo>
                  <a:close/>
                </a:path>
                <a:path w="5974715" h="3091179">
                  <a:moveTo>
                    <a:pt x="3155315" y="172084"/>
                  </a:moveTo>
                  <a:lnTo>
                    <a:pt x="3145790" y="172084"/>
                  </a:lnTo>
                  <a:lnTo>
                    <a:pt x="3142615" y="175259"/>
                  </a:lnTo>
                  <a:lnTo>
                    <a:pt x="3142615" y="432434"/>
                  </a:lnTo>
                  <a:lnTo>
                    <a:pt x="3159125" y="432434"/>
                  </a:lnTo>
                  <a:lnTo>
                    <a:pt x="3159125" y="175259"/>
                  </a:lnTo>
                  <a:lnTo>
                    <a:pt x="3155315" y="172084"/>
                  </a:lnTo>
                  <a:close/>
                </a:path>
                <a:path w="5974715" h="3091179">
                  <a:moveTo>
                    <a:pt x="4420870" y="172084"/>
                  </a:moveTo>
                  <a:lnTo>
                    <a:pt x="4411345" y="172084"/>
                  </a:lnTo>
                  <a:lnTo>
                    <a:pt x="4407535" y="175259"/>
                  </a:lnTo>
                  <a:lnTo>
                    <a:pt x="4407535" y="432434"/>
                  </a:lnTo>
                  <a:lnTo>
                    <a:pt x="4424680" y="432434"/>
                  </a:lnTo>
                  <a:lnTo>
                    <a:pt x="4424680" y="175259"/>
                  </a:lnTo>
                  <a:lnTo>
                    <a:pt x="4420870" y="172084"/>
                  </a:lnTo>
                  <a:close/>
                </a:path>
                <a:path w="5974715" h="3091179">
                  <a:moveTo>
                    <a:pt x="5869940" y="15875"/>
                  </a:moveTo>
                  <a:lnTo>
                    <a:pt x="5798820" y="15875"/>
                  </a:lnTo>
                  <a:lnTo>
                    <a:pt x="5848985" y="23494"/>
                  </a:lnTo>
                  <a:lnTo>
                    <a:pt x="5892800" y="44450"/>
                  </a:lnTo>
                  <a:lnTo>
                    <a:pt x="5927090" y="76834"/>
                  </a:lnTo>
                  <a:lnTo>
                    <a:pt x="5949950" y="117475"/>
                  </a:lnTo>
                  <a:lnTo>
                    <a:pt x="5958205" y="164464"/>
                  </a:lnTo>
                  <a:lnTo>
                    <a:pt x="5958205" y="97789"/>
                  </a:lnTo>
                  <a:lnTo>
                    <a:pt x="5950585" y="81279"/>
                  </a:lnTo>
                  <a:lnTo>
                    <a:pt x="5923280" y="48259"/>
                  </a:lnTo>
                  <a:lnTo>
                    <a:pt x="5887720" y="22859"/>
                  </a:lnTo>
                  <a:lnTo>
                    <a:pt x="5869940" y="15875"/>
                  </a:lnTo>
                  <a:close/>
                </a:path>
              </a:pathLst>
            </a:custGeom>
            <a:solidFill>
              <a:srgbClr val="3E3C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401435" y="2290444"/>
              <a:ext cx="4270375" cy="1530350"/>
            </a:xfrm>
            <a:custGeom>
              <a:avLst/>
              <a:gdLst/>
              <a:ahLst/>
              <a:cxnLst/>
              <a:rect l="l" t="t" r="r" b="b"/>
              <a:pathLst>
                <a:path w="4270375" h="1530350">
                  <a:moveTo>
                    <a:pt x="344169" y="163829"/>
                  </a:moveTo>
                  <a:lnTo>
                    <a:pt x="38100" y="163829"/>
                  </a:lnTo>
                  <a:lnTo>
                    <a:pt x="23494" y="166369"/>
                  </a:lnTo>
                  <a:lnTo>
                    <a:pt x="11429" y="173989"/>
                  </a:lnTo>
                  <a:lnTo>
                    <a:pt x="3175" y="184784"/>
                  </a:lnTo>
                  <a:lnTo>
                    <a:pt x="0" y="198754"/>
                  </a:lnTo>
                  <a:lnTo>
                    <a:pt x="0" y="535304"/>
                  </a:lnTo>
                  <a:lnTo>
                    <a:pt x="3175" y="548639"/>
                  </a:lnTo>
                  <a:lnTo>
                    <a:pt x="11429" y="560069"/>
                  </a:lnTo>
                  <a:lnTo>
                    <a:pt x="23494" y="567689"/>
                  </a:lnTo>
                  <a:lnTo>
                    <a:pt x="38100" y="570229"/>
                  </a:lnTo>
                  <a:lnTo>
                    <a:pt x="344169" y="570229"/>
                  </a:lnTo>
                  <a:lnTo>
                    <a:pt x="358774" y="567689"/>
                  </a:lnTo>
                  <a:lnTo>
                    <a:pt x="370839" y="560069"/>
                  </a:lnTo>
                  <a:lnTo>
                    <a:pt x="379094" y="548639"/>
                  </a:lnTo>
                  <a:lnTo>
                    <a:pt x="381635" y="535304"/>
                  </a:lnTo>
                  <a:lnTo>
                    <a:pt x="381635" y="198754"/>
                  </a:lnTo>
                  <a:lnTo>
                    <a:pt x="379094" y="184784"/>
                  </a:lnTo>
                  <a:lnTo>
                    <a:pt x="370839" y="173989"/>
                  </a:lnTo>
                  <a:lnTo>
                    <a:pt x="358774" y="166369"/>
                  </a:lnTo>
                  <a:lnTo>
                    <a:pt x="344169" y="163829"/>
                  </a:lnTo>
                  <a:close/>
                </a:path>
                <a:path w="4270375" h="1530350">
                  <a:moveTo>
                    <a:pt x="779780" y="1123314"/>
                  </a:moveTo>
                  <a:lnTo>
                    <a:pt x="473710" y="1123314"/>
                  </a:lnTo>
                  <a:lnTo>
                    <a:pt x="459105" y="1126489"/>
                  </a:lnTo>
                  <a:lnTo>
                    <a:pt x="447039" y="1134109"/>
                  </a:lnTo>
                  <a:lnTo>
                    <a:pt x="438785" y="1144904"/>
                  </a:lnTo>
                  <a:lnTo>
                    <a:pt x="436244" y="1158875"/>
                  </a:lnTo>
                  <a:lnTo>
                    <a:pt x="436244" y="1495424"/>
                  </a:lnTo>
                  <a:lnTo>
                    <a:pt x="438785" y="1508759"/>
                  </a:lnTo>
                  <a:lnTo>
                    <a:pt x="447039" y="1520189"/>
                  </a:lnTo>
                  <a:lnTo>
                    <a:pt x="459105" y="1527809"/>
                  </a:lnTo>
                  <a:lnTo>
                    <a:pt x="473710" y="1530349"/>
                  </a:lnTo>
                  <a:lnTo>
                    <a:pt x="779780" y="1530349"/>
                  </a:lnTo>
                  <a:lnTo>
                    <a:pt x="794385" y="1527809"/>
                  </a:lnTo>
                  <a:lnTo>
                    <a:pt x="806449" y="1520189"/>
                  </a:lnTo>
                  <a:lnTo>
                    <a:pt x="814705" y="1508759"/>
                  </a:lnTo>
                  <a:lnTo>
                    <a:pt x="817244" y="1495424"/>
                  </a:lnTo>
                  <a:lnTo>
                    <a:pt x="817244" y="1158875"/>
                  </a:lnTo>
                  <a:lnTo>
                    <a:pt x="814705" y="1144904"/>
                  </a:lnTo>
                  <a:lnTo>
                    <a:pt x="806449" y="1134109"/>
                  </a:lnTo>
                  <a:lnTo>
                    <a:pt x="794385" y="1126489"/>
                  </a:lnTo>
                  <a:lnTo>
                    <a:pt x="779780" y="1123314"/>
                  </a:lnTo>
                  <a:close/>
                </a:path>
                <a:path w="4270375" h="1530350">
                  <a:moveTo>
                    <a:pt x="1768474" y="366394"/>
                  </a:moveTo>
                  <a:lnTo>
                    <a:pt x="1462405" y="366394"/>
                  </a:lnTo>
                  <a:lnTo>
                    <a:pt x="1447799" y="369569"/>
                  </a:lnTo>
                  <a:lnTo>
                    <a:pt x="1435735" y="376554"/>
                  </a:lnTo>
                  <a:lnTo>
                    <a:pt x="1427480" y="387984"/>
                  </a:lnTo>
                  <a:lnTo>
                    <a:pt x="1424939" y="401954"/>
                  </a:lnTo>
                  <a:lnTo>
                    <a:pt x="1424939" y="738504"/>
                  </a:lnTo>
                  <a:lnTo>
                    <a:pt x="1427480" y="751839"/>
                  </a:lnTo>
                  <a:lnTo>
                    <a:pt x="1435735" y="763269"/>
                  </a:lnTo>
                  <a:lnTo>
                    <a:pt x="1447799" y="770254"/>
                  </a:lnTo>
                  <a:lnTo>
                    <a:pt x="1462405" y="773429"/>
                  </a:lnTo>
                  <a:lnTo>
                    <a:pt x="1768474" y="773429"/>
                  </a:lnTo>
                  <a:lnTo>
                    <a:pt x="1783080" y="770254"/>
                  </a:lnTo>
                  <a:lnTo>
                    <a:pt x="1795144" y="763269"/>
                  </a:lnTo>
                  <a:lnTo>
                    <a:pt x="1803399" y="751839"/>
                  </a:lnTo>
                  <a:lnTo>
                    <a:pt x="1806574" y="738504"/>
                  </a:lnTo>
                  <a:lnTo>
                    <a:pt x="1806574" y="401954"/>
                  </a:lnTo>
                  <a:lnTo>
                    <a:pt x="1803399" y="387984"/>
                  </a:lnTo>
                  <a:lnTo>
                    <a:pt x="1795144" y="376554"/>
                  </a:lnTo>
                  <a:lnTo>
                    <a:pt x="1783080" y="369569"/>
                  </a:lnTo>
                  <a:lnTo>
                    <a:pt x="1768474" y="366394"/>
                  </a:lnTo>
                  <a:close/>
                </a:path>
                <a:path w="4270375" h="1530350">
                  <a:moveTo>
                    <a:pt x="3050540" y="0"/>
                  </a:moveTo>
                  <a:lnTo>
                    <a:pt x="2744469" y="0"/>
                  </a:lnTo>
                  <a:lnTo>
                    <a:pt x="2729865" y="2539"/>
                  </a:lnTo>
                  <a:lnTo>
                    <a:pt x="2717799" y="10159"/>
                  </a:lnTo>
                  <a:lnTo>
                    <a:pt x="2710180" y="20954"/>
                  </a:lnTo>
                  <a:lnTo>
                    <a:pt x="2707005" y="34925"/>
                  </a:lnTo>
                  <a:lnTo>
                    <a:pt x="2707005" y="371475"/>
                  </a:lnTo>
                  <a:lnTo>
                    <a:pt x="2710180" y="384809"/>
                  </a:lnTo>
                  <a:lnTo>
                    <a:pt x="2717799" y="396239"/>
                  </a:lnTo>
                  <a:lnTo>
                    <a:pt x="2729865" y="403859"/>
                  </a:lnTo>
                  <a:lnTo>
                    <a:pt x="2744469" y="406400"/>
                  </a:lnTo>
                  <a:lnTo>
                    <a:pt x="3050540" y="406400"/>
                  </a:lnTo>
                  <a:lnTo>
                    <a:pt x="3065780" y="403859"/>
                  </a:lnTo>
                  <a:lnTo>
                    <a:pt x="3077210" y="396239"/>
                  </a:lnTo>
                  <a:lnTo>
                    <a:pt x="3085465" y="384809"/>
                  </a:lnTo>
                  <a:lnTo>
                    <a:pt x="3088640" y="371475"/>
                  </a:lnTo>
                  <a:lnTo>
                    <a:pt x="3088640" y="34925"/>
                  </a:lnTo>
                  <a:lnTo>
                    <a:pt x="3085465" y="20954"/>
                  </a:lnTo>
                  <a:lnTo>
                    <a:pt x="3077210" y="10159"/>
                  </a:lnTo>
                  <a:lnTo>
                    <a:pt x="3065780" y="2539"/>
                  </a:lnTo>
                  <a:lnTo>
                    <a:pt x="3050540" y="0"/>
                  </a:lnTo>
                  <a:close/>
                </a:path>
                <a:path w="4270375" h="1530350">
                  <a:moveTo>
                    <a:pt x="4232274" y="0"/>
                  </a:moveTo>
                  <a:lnTo>
                    <a:pt x="3926205" y="0"/>
                  </a:lnTo>
                  <a:lnTo>
                    <a:pt x="3911599" y="2539"/>
                  </a:lnTo>
                  <a:lnTo>
                    <a:pt x="3899535" y="10159"/>
                  </a:lnTo>
                  <a:lnTo>
                    <a:pt x="3891280" y="20954"/>
                  </a:lnTo>
                  <a:lnTo>
                    <a:pt x="3888740" y="34925"/>
                  </a:lnTo>
                  <a:lnTo>
                    <a:pt x="3888740" y="371475"/>
                  </a:lnTo>
                  <a:lnTo>
                    <a:pt x="3891280" y="384809"/>
                  </a:lnTo>
                  <a:lnTo>
                    <a:pt x="3899535" y="396239"/>
                  </a:lnTo>
                  <a:lnTo>
                    <a:pt x="3911599" y="403859"/>
                  </a:lnTo>
                  <a:lnTo>
                    <a:pt x="3926205" y="406400"/>
                  </a:lnTo>
                  <a:lnTo>
                    <a:pt x="4232274" y="406400"/>
                  </a:lnTo>
                  <a:lnTo>
                    <a:pt x="4246880" y="403859"/>
                  </a:lnTo>
                  <a:lnTo>
                    <a:pt x="4258945" y="396239"/>
                  </a:lnTo>
                  <a:lnTo>
                    <a:pt x="4267199" y="384809"/>
                  </a:lnTo>
                  <a:lnTo>
                    <a:pt x="4270374" y="371475"/>
                  </a:lnTo>
                  <a:lnTo>
                    <a:pt x="4270374" y="34925"/>
                  </a:lnTo>
                  <a:lnTo>
                    <a:pt x="4267199" y="20954"/>
                  </a:lnTo>
                  <a:lnTo>
                    <a:pt x="4258945" y="10159"/>
                  </a:lnTo>
                  <a:lnTo>
                    <a:pt x="4246880" y="2539"/>
                  </a:lnTo>
                  <a:lnTo>
                    <a:pt x="4232274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0591165" y="2384425"/>
              <a:ext cx="624205" cy="1007744"/>
            </a:xfrm>
            <a:custGeom>
              <a:avLst/>
              <a:gdLst/>
              <a:ahLst/>
              <a:cxnLst/>
              <a:rect l="l" t="t" r="r" b="b"/>
              <a:pathLst>
                <a:path w="624204" h="1007745">
                  <a:moveTo>
                    <a:pt x="343534" y="600710"/>
                  </a:moveTo>
                  <a:lnTo>
                    <a:pt x="37464" y="600710"/>
                  </a:lnTo>
                  <a:lnTo>
                    <a:pt x="22859" y="603885"/>
                  </a:lnTo>
                  <a:lnTo>
                    <a:pt x="10794" y="611504"/>
                  </a:lnTo>
                  <a:lnTo>
                    <a:pt x="2539" y="622300"/>
                  </a:lnTo>
                  <a:lnTo>
                    <a:pt x="0" y="636270"/>
                  </a:lnTo>
                  <a:lnTo>
                    <a:pt x="0" y="972820"/>
                  </a:lnTo>
                  <a:lnTo>
                    <a:pt x="2539" y="986154"/>
                  </a:lnTo>
                  <a:lnTo>
                    <a:pt x="10794" y="997585"/>
                  </a:lnTo>
                  <a:lnTo>
                    <a:pt x="22859" y="1005204"/>
                  </a:lnTo>
                  <a:lnTo>
                    <a:pt x="37464" y="1007745"/>
                  </a:lnTo>
                  <a:lnTo>
                    <a:pt x="343534" y="1007745"/>
                  </a:lnTo>
                  <a:lnTo>
                    <a:pt x="358139" y="1005204"/>
                  </a:lnTo>
                  <a:lnTo>
                    <a:pt x="370204" y="997585"/>
                  </a:lnTo>
                  <a:lnTo>
                    <a:pt x="378459" y="986154"/>
                  </a:lnTo>
                  <a:lnTo>
                    <a:pt x="381634" y="972820"/>
                  </a:lnTo>
                  <a:lnTo>
                    <a:pt x="381634" y="636270"/>
                  </a:lnTo>
                  <a:lnTo>
                    <a:pt x="378459" y="622300"/>
                  </a:lnTo>
                  <a:lnTo>
                    <a:pt x="370204" y="611504"/>
                  </a:lnTo>
                  <a:lnTo>
                    <a:pt x="358139" y="603885"/>
                  </a:lnTo>
                  <a:lnTo>
                    <a:pt x="343534" y="600710"/>
                  </a:lnTo>
                  <a:close/>
                </a:path>
                <a:path w="624204" h="1007745">
                  <a:moveTo>
                    <a:pt x="586739" y="0"/>
                  </a:moveTo>
                  <a:lnTo>
                    <a:pt x="280669" y="0"/>
                  </a:lnTo>
                  <a:lnTo>
                    <a:pt x="266064" y="2539"/>
                  </a:lnTo>
                  <a:lnTo>
                    <a:pt x="254000" y="10160"/>
                  </a:lnTo>
                  <a:lnTo>
                    <a:pt x="245744" y="21589"/>
                  </a:lnTo>
                  <a:lnTo>
                    <a:pt x="242569" y="34925"/>
                  </a:lnTo>
                  <a:lnTo>
                    <a:pt x="242569" y="371475"/>
                  </a:lnTo>
                  <a:lnTo>
                    <a:pt x="245744" y="385445"/>
                  </a:lnTo>
                  <a:lnTo>
                    <a:pt x="254000" y="396239"/>
                  </a:lnTo>
                  <a:lnTo>
                    <a:pt x="266064" y="403860"/>
                  </a:lnTo>
                  <a:lnTo>
                    <a:pt x="280669" y="407035"/>
                  </a:lnTo>
                  <a:lnTo>
                    <a:pt x="586739" y="407035"/>
                  </a:lnTo>
                  <a:lnTo>
                    <a:pt x="601344" y="403860"/>
                  </a:lnTo>
                  <a:lnTo>
                    <a:pt x="613409" y="396239"/>
                  </a:lnTo>
                  <a:lnTo>
                    <a:pt x="621664" y="385445"/>
                  </a:lnTo>
                  <a:lnTo>
                    <a:pt x="624204" y="371475"/>
                  </a:lnTo>
                  <a:lnTo>
                    <a:pt x="624204" y="34925"/>
                  </a:lnTo>
                  <a:lnTo>
                    <a:pt x="621664" y="21589"/>
                  </a:lnTo>
                  <a:lnTo>
                    <a:pt x="613409" y="10160"/>
                  </a:lnTo>
                  <a:lnTo>
                    <a:pt x="601344" y="2539"/>
                  </a:lnTo>
                  <a:lnTo>
                    <a:pt x="586739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552304" y="2860039"/>
              <a:ext cx="381635" cy="406400"/>
            </a:xfrm>
            <a:custGeom>
              <a:avLst/>
              <a:gdLst/>
              <a:ahLst/>
              <a:cxnLst/>
              <a:rect l="l" t="t" r="r" b="b"/>
              <a:pathLst>
                <a:path w="381634" h="406400">
                  <a:moveTo>
                    <a:pt x="344170" y="0"/>
                  </a:moveTo>
                  <a:lnTo>
                    <a:pt x="38100" y="0"/>
                  </a:lnTo>
                  <a:lnTo>
                    <a:pt x="23495" y="2539"/>
                  </a:lnTo>
                  <a:lnTo>
                    <a:pt x="11429" y="10160"/>
                  </a:lnTo>
                  <a:lnTo>
                    <a:pt x="3175" y="21589"/>
                  </a:lnTo>
                  <a:lnTo>
                    <a:pt x="0" y="34925"/>
                  </a:lnTo>
                  <a:lnTo>
                    <a:pt x="0" y="371475"/>
                  </a:lnTo>
                  <a:lnTo>
                    <a:pt x="3175" y="385445"/>
                  </a:lnTo>
                  <a:lnTo>
                    <a:pt x="11429" y="396239"/>
                  </a:lnTo>
                  <a:lnTo>
                    <a:pt x="23495" y="403860"/>
                  </a:lnTo>
                  <a:lnTo>
                    <a:pt x="38100" y="406400"/>
                  </a:lnTo>
                  <a:lnTo>
                    <a:pt x="344170" y="406400"/>
                  </a:lnTo>
                  <a:lnTo>
                    <a:pt x="358775" y="403860"/>
                  </a:lnTo>
                  <a:lnTo>
                    <a:pt x="370840" y="396239"/>
                  </a:lnTo>
                  <a:lnTo>
                    <a:pt x="379095" y="385445"/>
                  </a:lnTo>
                  <a:lnTo>
                    <a:pt x="381635" y="371475"/>
                  </a:lnTo>
                  <a:lnTo>
                    <a:pt x="381635" y="34925"/>
                  </a:lnTo>
                  <a:lnTo>
                    <a:pt x="379095" y="21589"/>
                  </a:lnTo>
                  <a:lnTo>
                    <a:pt x="370840" y="10160"/>
                  </a:lnTo>
                  <a:lnTo>
                    <a:pt x="358775" y="2539"/>
                  </a:lnTo>
                  <a:lnTo>
                    <a:pt x="34417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675245" y="2985135"/>
              <a:ext cx="1663700" cy="937894"/>
            </a:xfrm>
            <a:custGeom>
              <a:avLst/>
              <a:gdLst/>
              <a:ahLst/>
              <a:cxnLst/>
              <a:rect l="l" t="t" r="r" b="b"/>
              <a:pathLst>
                <a:path w="1663700" h="937895">
                  <a:moveTo>
                    <a:pt x="344170" y="530860"/>
                  </a:moveTo>
                  <a:lnTo>
                    <a:pt x="38100" y="530860"/>
                  </a:lnTo>
                  <a:lnTo>
                    <a:pt x="22859" y="534035"/>
                  </a:lnTo>
                  <a:lnTo>
                    <a:pt x="11429" y="541019"/>
                  </a:lnTo>
                  <a:lnTo>
                    <a:pt x="3175" y="552450"/>
                  </a:lnTo>
                  <a:lnTo>
                    <a:pt x="0" y="566419"/>
                  </a:lnTo>
                  <a:lnTo>
                    <a:pt x="0" y="902969"/>
                  </a:lnTo>
                  <a:lnTo>
                    <a:pt x="3175" y="916304"/>
                  </a:lnTo>
                  <a:lnTo>
                    <a:pt x="11429" y="927734"/>
                  </a:lnTo>
                  <a:lnTo>
                    <a:pt x="22859" y="935354"/>
                  </a:lnTo>
                  <a:lnTo>
                    <a:pt x="38100" y="937894"/>
                  </a:lnTo>
                  <a:lnTo>
                    <a:pt x="344170" y="937894"/>
                  </a:lnTo>
                  <a:lnTo>
                    <a:pt x="358775" y="935354"/>
                  </a:lnTo>
                  <a:lnTo>
                    <a:pt x="370839" y="927734"/>
                  </a:lnTo>
                  <a:lnTo>
                    <a:pt x="378459" y="916304"/>
                  </a:lnTo>
                  <a:lnTo>
                    <a:pt x="381634" y="902969"/>
                  </a:lnTo>
                  <a:lnTo>
                    <a:pt x="381634" y="566419"/>
                  </a:lnTo>
                  <a:lnTo>
                    <a:pt x="378459" y="552450"/>
                  </a:lnTo>
                  <a:lnTo>
                    <a:pt x="370839" y="541019"/>
                  </a:lnTo>
                  <a:lnTo>
                    <a:pt x="358775" y="534035"/>
                  </a:lnTo>
                  <a:lnTo>
                    <a:pt x="344170" y="530860"/>
                  </a:lnTo>
                  <a:close/>
                </a:path>
                <a:path w="1663700" h="937895">
                  <a:moveTo>
                    <a:pt x="1626234" y="0"/>
                  </a:moveTo>
                  <a:lnTo>
                    <a:pt x="1320164" y="0"/>
                  </a:lnTo>
                  <a:lnTo>
                    <a:pt x="1305559" y="3175"/>
                  </a:lnTo>
                  <a:lnTo>
                    <a:pt x="1293495" y="10794"/>
                  </a:lnTo>
                  <a:lnTo>
                    <a:pt x="1285239" y="21589"/>
                  </a:lnTo>
                  <a:lnTo>
                    <a:pt x="1282064" y="35560"/>
                  </a:lnTo>
                  <a:lnTo>
                    <a:pt x="1282064" y="372110"/>
                  </a:lnTo>
                  <a:lnTo>
                    <a:pt x="1285239" y="385444"/>
                  </a:lnTo>
                  <a:lnTo>
                    <a:pt x="1293495" y="396875"/>
                  </a:lnTo>
                  <a:lnTo>
                    <a:pt x="1305559" y="404494"/>
                  </a:lnTo>
                  <a:lnTo>
                    <a:pt x="1320164" y="407035"/>
                  </a:lnTo>
                  <a:lnTo>
                    <a:pt x="1626234" y="407035"/>
                  </a:lnTo>
                  <a:lnTo>
                    <a:pt x="1640839" y="404494"/>
                  </a:lnTo>
                  <a:lnTo>
                    <a:pt x="1652904" y="396875"/>
                  </a:lnTo>
                  <a:lnTo>
                    <a:pt x="1661159" y="385444"/>
                  </a:lnTo>
                  <a:lnTo>
                    <a:pt x="1663700" y="372110"/>
                  </a:lnTo>
                  <a:lnTo>
                    <a:pt x="1663700" y="35560"/>
                  </a:lnTo>
                  <a:lnTo>
                    <a:pt x="1661159" y="21589"/>
                  </a:lnTo>
                  <a:lnTo>
                    <a:pt x="1652904" y="10794"/>
                  </a:lnTo>
                  <a:lnTo>
                    <a:pt x="1640839" y="3175"/>
                  </a:lnTo>
                  <a:lnTo>
                    <a:pt x="1626234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124575" y="3070860"/>
              <a:ext cx="381635" cy="406400"/>
            </a:xfrm>
            <a:custGeom>
              <a:avLst/>
              <a:gdLst/>
              <a:ahLst/>
              <a:cxnLst/>
              <a:rect l="l" t="t" r="r" b="b"/>
              <a:pathLst>
                <a:path w="381634" h="406400">
                  <a:moveTo>
                    <a:pt x="343535" y="0"/>
                  </a:moveTo>
                  <a:lnTo>
                    <a:pt x="37464" y="0"/>
                  </a:lnTo>
                  <a:lnTo>
                    <a:pt x="22860" y="2539"/>
                  </a:lnTo>
                  <a:lnTo>
                    <a:pt x="10795" y="10160"/>
                  </a:lnTo>
                  <a:lnTo>
                    <a:pt x="2539" y="20954"/>
                  </a:lnTo>
                  <a:lnTo>
                    <a:pt x="0" y="34925"/>
                  </a:lnTo>
                  <a:lnTo>
                    <a:pt x="0" y="371475"/>
                  </a:lnTo>
                  <a:lnTo>
                    <a:pt x="2539" y="384810"/>
                  </a:lnTo>
                  <a:lnTo>
                    <a:pt x="10795" y="396239"/>
                  </a:lnTo>
                  <a:lnTo>
                    <a:pt x="22860" y="403860"/>
                  </a:lnTo>
                  <a:lnTo>
                    <a:pt x="37464" y="406400"/>
                  </a:lnTo>
                  <a:lnTo>
                    <a:pt x="343535" y="406400"/>
                  </a:lnTo>
                  <a:lnTo>
                    <a:pt x="358139" y="403860"/>
                  </a:lnTo>
                  <a:lnTo>
                    <a:pt x="370204" y="396239"/>
                  </a:lnTo>
                  <a:lnTo>
                    <a:pt x="378459" y="384810"/>
                  </a:lnTo>
                  <a:lnTo>
                    <a:pt x="381634" y="371475"/>
                  </a:lnTo>
                  <a:lnTo>
                    <a:pt x="381634" y="34925"/>
                  </a:lnTo>
                  <a:lnTo>
                    <a:pt x="378459" y="20954"/>
                  </a:lnTo>
                  <a:lnTo>
                    <a:pt x="370204" y="10160"/>
                  </a:lnTo>
                  <a:lnTo>
                    <a:pt x="358139" y="2539"/>
                  </a:lnTo>
                  <a:lnTo>
                    <a:pt x="343535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988175" y="2454275"/>
              <a:ext cx="381635" cy="406400"/>
            </a:xfrm>
            <a:custGeom>
              <a:avLst/>
              <a:gdLst/>
              <a:ahLst/>
              <a:cxnLst/>
              <a:rect l="l" t="t" r="r" b="b"/>
              <a:pathLst>
                <a:path w="381634" h="406400">
                  <a:moveTo>
                    <a:pt x="344170" y="0"/>
                  </a:moveTo>
                  <a:lnTo>
                    <a:pt x="37465" y="0"/>
                  </a:lnTo>
                  <a:lnTo>
                    <a:pt x="22859" y="2539"/>
                  </a:lnTo>
                  <a:lnTo>
                    <a:pt x="10795" y="10160"/>
                  </a:lnTo>
                  <a:lnTo>
                    <a:pt x="3175" y="20954"/>
                  </a:lnTo>
                  <a:lnTo>
                    <a:pt x="0" y="34925"/>
                  </a:lnTo>
                  <a:lnTo>
                    <a:pt x="0" y="371475"/>
                  </a:lnTo>
                  <a:lnTo>
                    <a:pt x="3175" y="384810"/>
                  </a:lnTo>
                  <a:lnTo>
                    <a:pt x="10795" y="396239"/>
                  </a:lnTo>
                  <a:lnTo>
                    <a:pt x="22859" y="403860"/>
                  </a:lnTo>
                  <a:lnTo>
                    <a:pt x="37465" y="406400"/>
                  </a:lnTo>
                  <a:lnTo>
                    <a:pt x="344170" y="406400"/>
                  </a:lnTo>
                  <a:lnTo>
                    <a:pt x="358775" y="403860"/>
                  </a:lnTo>
                  <a:lnTo>
                    <a:pt x="370840" y="396239"/>
                  </a:lnTo>
                  <a:lnTo>
                    <a:pt x="378459" y="384810"/>
                  </a:lnTo>
                  <a:lnTo>
                    <a:pt x="381634" y="371475"/>
                  </a:lnTo>
                  <a:lnTo>
                    <a:pt x="381634" y="34925"/>
                  </a:lnTo>
                  <a:lnTo>
                    <a:pt x="378459" y="20954"/>
                  </a:lnTo>
                  <a:lnTo>
                    <a:pt x="370840" y="10160"/>
                  </a:lnTo>
                  <a:lnTo>
                    <a:pt x="358775" y="2539"/>
                  </a:lnTo>
                  <a:lnTo>
                    <a:pt x="34417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569710" y="1865629"/>
              <a:ext cx="4340860" cy="62230"/>
            </a:xfrm>
            <a:custGeom>
              <a:avLst/>
              <a:gdLst/>
              <a:ahLst/>
              <a:cxnLst/>
              <a:rect l="l" t="t" r="r" b="b"/>
              <a:pathLst>
                <a:path w="4340859" h="62230">
                  <a:moveTo>
                    <a:pt x="511175" y="0"/>
                  </a:moveTo>
                  <a:lnTo>
                    <a:pt x="33655" y="0"/>
                  </a:lnTo>
                  <a:lnTo>
                    <a:pt x="20320" y="2540"/>
                  </a:lnTo>
                  <a:lnTo>
                    <a:pt x="9525" y="8890"/>
                  </a:lnTo>
                  <a:lnTo>
                    <a:pt x="2540" y="19050"/>
                  </a:lnTo>
                  <a:lnTo>
                    <a:pt x="0" y="31115"/>
                  </a:lnTo>
                  <a:lnTo>
                    <a:pt x="2540" y="43180"/>
                  </a:lnTo>
                  <a:lnTo>
                    <a:pt x="9525" y="53340"/>
                  </a:lnTo>
                  <a:lnTo>
                    <a:pt x="20320" y="60325"/>
                  </a:lnTo>
                  <a:lnTo>
                    <a:pt x="33655" y="62230"/>
                  </a:lnTo>
                  <a:lnTo>
                    <a:pt x="511175" y="62230"/>
                  </a:lnTo>
                  <a:lnTo>
                    <a:pt x="523875" y="60325"/>
                  </a:lnTo>
                  <a:lnTo>
                    <a:pt x="534670" y="53340"/>
                  </a:lnTo>
                  <a:lnTo>
                    <a:pt x="542290" y="43180"/>
                  </a:lnTo>
                  <a:lnTo>
                    <a:pt x="544830" y="31115"/>
                  </a:lnTo>
                  <a:lnTo>
                    <a:pt x="542290" y="19050"/>
                  </a:lnTo>
                  <a:lnTo>
                    <a:pt x="534670" y="8890"/>
                  </a:lnTo>
                  <a:lnTo>
                    <a:pt x="523875" y="2540"/>
                  </a:lnTo>
                  <a:lnTo>
                    <a:pt x="511175" y="0"/>
                  </a:lnTo>
                  <a:close/>
                </a:path>
                <a:path w="4340859" h="62230">
                  <a:moveTo>
                    <a:pt x="1860550" y="0"/>
                  </a:moveTo>
                  <a:lnTo>
                    <a:pt x="1382395" y="0"/>
                  </a:lnTo>
                  <a:lnTo>
                    <a:pt x="1369695" y="2540"/>
                  </a:lnTo>
                  <a:lnTo>
                    <a:pt x="1358900" y="8890"/>
                  </a:lnTo>
                  <a:lnTo>
                    <a:pt x="1351915" y="19050"/>
                  </a:lnTo>
                  <a:lnTo>
                    <a:pt x="1349375" y="31115"/>
                  </a:lnTo>
                  <a:lnTo>
                    <a:pt x="1351915" y="43180"/>
                  </a:lnTo>
                  <a:lnTo>
                    <a:pt x="1358900" y="53340"/>
                  </a:lnTo>
                  <a:lnTo>
                    <a:pt x="1369695" y="60325"/>
                  </a:lnTo>
                  <a:lnTo>
                    <a:pt x="1382395" y="62230"/>
                  </a:lnTo>
                  <a:lnTo>
                    <a:pt x="1860550" y="62230"/>
                  </a:lnTo>
                  <a:lnTo>
                    <a:pt x="1873250" y="60325"/>
                  </a:lnTo>
                  <a:lnTo>
                    <a:pt x="1884045" y="53340"/>
                  </a:lnTo>
                  <a:lnTo>
                    <a:pt x="1891030" y="43180"/>
                  </a:lnTo>
                  <a:lnTo>
                    <a:pt x="1893570" y="31115"/>
                  </a:lnTo>
                  <a:lnTo>
                    <a:pt x="1891030" y="19050"/>
                  </a:lnTo>
                  <a:lnTo>
                    <a:pt x="1884045" y="8890"/>
                  </a:lnTo>
                  <a:lnTo>
                    <a:pt x="1873250" y="2540"/>
                  </a:lnTo>
                  <a:lnTo>
                    <a:pt x="1860550" y="0"/>
                  </a:lnTo>
                  <a:close/>
                </a:path>
                <a:path w="4340859" h="62230">
                  <a:moveTo>
                    <a:pt x="3125470" y="0"/>
                  </a:moveTo>
                  <a:lnTo>
                    <a:pt x="2647950" y="0"/>
                  </a:lnTo>
                  <a:lnTo>
                    <a:pt x="2634615" y="2540"/>
                  </a:lnTo>
                  <a:lnTo>
                    <a:pt x="2624455" y="8890"/>
                  </a:lnTo>
                  <a:lnTo>
                    <a:pt x="2616835" y="19050"/>
                  </a:lnTo>
                  <a:lnTo>
                    <a:pt x="2614295" y="31115"/>
                  </a:lnTo>
                  <a:lnTo>
                    <a:pt x="2616835" y="43180"/>
                  </a:lnTo>
                  <a:lnTo>
                    <a:pt x="2624455" y="53340"/>
                  </a:lnTo>
                  <a:lnTo>
                    <a:pt x="2634615" y="60325"/>
                  </a:lnTo>
                  <a:lnTo>
                    <a:pt x="2647950" y="62230"/>
                  </a:lnTo>
                  <a:lnTo>
                    <a:pt x="3125470" y="62230"/>
                  </a:lnTo>
                  <a:lnTo>
                    <a:pt x="3138805" y="60325"/>
                  </a:lnTo>
                  <a:lnTo>
                    <a:pt x="3149600" y="53340"/>
                  </a:lnTo>
                  <a:lnTo>
                    <a:pt x="3156585" y="43180"/>
                  </a:lnTo>
                  <a:lnTo>
                    <a:pt x="3159125" y="31115"/>
                  </a:lnTo>
                  <a:lnTo>
                    <a:pt x="3156585" y="19050"/>
                  </a:lnTo>
                  <a:lnTo>
                    <a:pt x="3149600" y="8890"/>
                  </a:lnTo>
                  <a:lnTo>
                    <a:pt x="3138805" y="2540"/>
                  </a:lnTo>
                  <a:lnTo>
                    <a:pt x="3125470" y="0"/>
                  </a:lnTo>
                  <a:close/>
                </a:path>
                <a:path w="4340859" h="62230">
                  <a:moveTo>
                    <a:pt x="4307205" y="0"/>
                  </a:moveTo>
                  <a:lnTo>
                    <a:pt x="3829685" y="0"/>
                  </a:lnTo>
                  <a:lnTo>
                    <a:pt x="3816350" y="2540"/>
                  </a:lnTo>
                  <a:lnTo>
                    <a:pt x="3805555" y="8890"/>
                  </a:lnTo>
                  <a:lnTo>
                    <a:pt x="3798570" y="19050"/>
                  </a:lnTo>
                  <a:lnTo>
                    <a:pt x="3796030" y="31115"/>
                  </a:lnTo>
                  <a:lnTo>
                    <a:pt x="3798570" y="43180"/>
                  </a:lnTo>
                  <a:lnTo>
                    <a:pt x="3805555" y="53340"/>
                  </a:lnTo>
                  <a:lnTo>
                    <a:pt x="3816350" y="60325"/>
                  </a:lnTo>
                  <a:lnTo>
                    <a:pt x="3829685" y="62230"/>
                  </a:lnTo>
                  <a:lnTo>
                    <a:pt x="4307205" y="62230"/>
                  </a:lnTo>
                  <a:lnTo>
                    <a:pt x="4319905" y="60325"/>
                  </a:lnTo>
                  <a:lnTo>
                    <a:pt x="4330700" y="53340"/>
                  </a:lnTo>
                  <a:lnTo>
                    <a:pt x="4338320" y="43180"/>
                  </a:lnTo>
                  <a:lnTo>
                    <a:pt x="4340860" y="31115"/>
                  </a:lnTo>
                  <a:lnTo>
                    <a:pt x="4338320" y="19050"/>
                  </a:lnTo>
                  <a:lnTo>
                    <a:pt x="4330700" y="8890"/>
                  </a:lnTo>
                  <a:lnTo>
                    <a:pt x="4319905" y="2540"/>
                  </a:lnTo>
                  <a:lnTo>
                    <a:pt x="4307205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723255" y="3901439"/>
              <a:ext cx="735965" cy="1689735"/>
            </a:xfrm>
            <a:custGeom>
              <a:avLst/>
              <a:gdLst/>
              <a:ahLst/>
              <a:cxnLst/>
              <a:rect l="l" t="t" r="r" b="b"/>
              <a:pathLst>
                <a:path w="735964" h="1689735">
                  <a:moveTo>
                    <a:pt x="113665" y="0"/>
                  </a:moveTo>
                  <a:lnTo>
                    <a:pt x="0" y="27305"/>
                  </a:lnTo>
                  <a:lnTo>
                    <a:pt x="214630" y="213360"/>
                  </a:lnTo>
                  <a:lnTo>
                    <a:pt x="213360" y="217805"/>
                  </a:lnTo>
                  <a:lnTo>
                    <a:pt x="215265" y="257810"/>
                  </a:lnTo>
                  <a:lnTo>
                    <a:pt x="255905" y="303530"/>
                  </a:lnTo>
                  <a:lnTo>
                    <a:pt x="287655" y="312420"/>
                  </a:lnTo>
                  <a:lnTo>
                    <a:pt x="316230" y="311150"/>
                  </a:lnTo>
                  <a:lnTo>
                    <a:pt x="341630" y="300990"/>
                  </a:lnTo>
                  <a:lnTo>
                    <a:pt x="362585" y="283845"/>
                  </a:lnTo>
                  <a:lnTo>
                    <a:pt x="376555" y="260350"/>
                  </a:lnTo>
                  <a:lnTo>
                    <a:pt x="381000" y="229235"/>
                  </a:lnTo>
                  <a:lnTo>
                    <a:pt x="372745" y="200025"/>
                  </a:lnTo>
                  <a:lnTo>
                    <a:pt x="353695" y="175895"/>
                  </a:lnTo>
                  <a:lnTo>
                    <a:pt x="324485" y="160020"/>
                  </a:lnTo>
                  <a:lnTo>
                    <a:pt x="113665" y="0"/>
                  </a:lnTo>
                  <a:close/>
                </a:path>
                <a:path w="735964" h="1689735">
                  <a:moveTo>
                    <a:pt x="735965" y="1320165"/>
                  </a:moveTo>
                  <a:lnTo>
                    <a:pt x="584835" y="1320165"/>
                  </a:lnTo>
                  <a:lnTo>
                    <a:pt x="584835" y="1689735"/>
                  </a:lnTo>
                  <a:lnTo>
                    <a:pt x="687705" y="1689735"/>
                  </a:lnTo>
                  <a:lnTo>
                    <a:pt x="735965" y="1320165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286500" y="5563235"/>
              <a:ext cx="322580" cy="116205"/>
            </a:xfrm>
            <a:custGeom>
              <a:avLst/>
              <a:gdLst/>
              <a:ahLst/>
              <a:cxnLst/>
              <a:rect l="l" t="t" r="r" b="b"/>
              <a:pathLst>
                <a:path w="322579" h="116204">
                  <a:moveTo>
                    <a:pt x="198120" y="0"/>
                  </a:moveTo>
                  <a:lnTo>
                    <a:pt x="0" y="0"/>
                  </a:lnTo>
                  <a:lnTo>
                    <a:pt x="0" y="116204"/>
                  </a:lnTo>
                  <a:lnTo>
                    <a:pt x="322579" y="116204"/>
                  </a:lnTo>
                  <a:lnTo>
                    <a:pt x="313054" y="71119"/>
                  </a:lnTo>
                  <a:lnTo>
                    <a:pt x="286384" y="33654"/>
                  </a:lnTo>
                  <a:lnTo>
                    <a:pt x="246379" y="8889"/>
                  </a:lnTo>
                  <a:lnTo>
                    <a:pt x="198120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603875" y="5165089"/>
              <a:ext cx="248920" cy="381000"/>
            </a:xfrm>
            <a:custGeom>
              <a:avLst/>
              <a:gdLst/>
              <a:ahLst/>
              <a:cxnLst/>
              <a:rect l="l" t="t" r="r" b="b"/>
              <a:pathLst>
                <a:path w="248920" h="381000">
                  <a:moveTo>
                    <a:pt x="102235" y="0"/>
                  </a:moveTo>
                  <a:lnTo>
                    <a:pt x="0" y="356870"/>
                  </a:lnTo>
                  <a:lnTo>
                    <a:pt x="99695" y="381000"/>
                  </a:lnTo>
                  <a:lnTo>
                    <a:pt x="248920" y="36195"/>
                  </a:lnTo>
                  <a:lnTo>
                    <a:pt x="102235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558155" y="3820160"/>
              <a:ext cx="950594" cy="1859280"/>
            </a:xfrm>
            <a:custGeom>
              <a:avLst/>
              <a:gdLst/>
              <a:ahLst/>
              <a:cxnLst/>
              <a:rect l="l" t="t" r="r" b="b"/>
              <a:pathLst>
                <a:path w="950595" h="1859279">
                  <a:moveTo>
                    <a:pt x="31750" y="1669414"/>
                  </a:moveTo>
                  <a:lnTo>
                    <a:pt x="0" y="1781809"/>
                  </a:lnTo>
                  <a:lnTo>
                    <a:pt x="311785" y="1859279"/>
                  </a:lnTo>
                  <a:lnTo>
                    <a:pt x="314960" y="1813559"/>
                  </a:lnTo>
                  <a:lnTo>
                    <a:pt x="299085" y="1771014"/>
                  </a:lnTo>
                  <a:lnTo>
                    <a:pt x="267970" y="1737359"/>
                  </a:lnTo>
                  <a:lnTo>
                    <a:pt x="223520" y="1717039"/>
                  </a:lnTo>
                  <a:lnTo>
                    <a:pt x="31750" y="1669414"/>
                  </a:lnTo>
                  <a:close/>
                </a:path>
                <a:path w="950595" h="1859279">
                  <a:moveTo>
                    <a:pt x="950306" y="719454"/>
                  </a:moveTo>
                  <a:lnTo>
                    <a:pt x="553720" y="719454"/>
                  </a:lnTo>
                  <a:lnTo>
                    <a:pt x="566420" y="720725"/>
                  </a:lnTo>
                  <a:lnTo>
                    <a:pt x="577215" y="726439"/>
                  </a:lnTo>
                  <a:lnTo>
                    <a:pt x="584835" y="734694"/>
                  </a:lnTo>
                  <a:lnTo>
                    <a:pt x="588010" y="746125"/>
                  </a:lnTo>
                  <a:lnTo>
                    <a:pt x="683260" y="1666239"/>
                  </a:lnTo>
                  <a:lnTo>
                    <a:pt x="687705" y="1679575"/>
                  </a:lnTo>
                  <a:lnTo>
                    <a:pt x="695960" y="1690370"/>
                  </a:lnTo>
                  <a:lnTo>
                    <a:pt x="708660" y="1697354"/>
                  </a:lnTo>
                  <a:lnTo>
                    <a:pt x="723265" y="1699895"/>
                  </a:lnTo>
                  <a:lnTo>
                    <a:pt x="879475" y="1699895"/>
                  </a:lnTo>
                  <a:lnTo>
                    <a:pt x="915670" y="1678939"/>
                  </a:lnTo>
                  <a:lnTo>
                    <a:pt x="920750" y="1641475"/>
                  </a:lnTo>
                  <a:lnTo>
                    <a:pt x="922655" y="1612264"/>
                  </a:lnTo>
                  <a:lnTo>
                    <a:pt x="925195" y="1579245"/>
                  </a:lnTo>
                  <a:lnTo>
                    <a:pt x="927100" y="1541780"/>
                  </a:lnTo>
                  <a:lnTo>
                    <a:pt x="929640" y="1499870"/>
                  </a:lnTo>
                  <a:lnTo>
                    <a:pt x="932180" y="1454784"/>
                  </a:lnTo>
                  <a:lnTo>
                    <a:pt x="934085" y="1406525"/>
                  </a:lnTo>
                  <a:lnTo>
                    <a:pt x="936625" y="1355089"/>
                  </a:lnTo>
                  <a:lnTo>
                    <a:pt x="939165" y="1301114"/>
                  </a:lnTo>
                  <a:lnTo>
                    <a:pt x="941705" y="1244600"/>
                  </a:lnTo>
                  <a:lnTo>
                    <a:pt x="943610" y="1186179"/>
                  </a:lnTo>
                  <a:lnTo>
                    <a:pt x="945515" y="1125854"/>
                  </a:lnTo>
                  <a:lnTo>
                    <a:pt x="947420" y="1064259"/>
                  </a:lnTo>
                  <a:lnTo>
                    <a:pt x="948690" y="1002029"/>
                  </a:lnTo>
                  <a:lnTo>
                    <a:pt x="949960" y="938529"/>
                  </a:lnTo>
                  <a:lnTo>
                    <a:pt x="950595" y="875029"/>
                  </a:lnTo>
                  <a:lnTo>
                    <a:pt x="950498" y="738504"/>
                  </a:lnTo>
                  <a:lnTo>
                    <a:pt x="950306" y="719454"/>
                  </a:lnTo>
                  <a:close/>
                </a:path>
                <a:path w="950595" h="1859279">
                  <a:moveTo>
                    <a:pt x="645795" y="0"/>
                  </a:moveTo>
                  <a:lnTo>
                    <a:pt x="591185" y="3809"/>
                  </a:lnTo>
                  <a:lnTo>
                    <a:pt x="535305" y="15239"/>
                  </a:lnTo>
                  <a:lnTo>
                    <a:pt x="480695" y="35559"/>
                  </a:lnTo>
                  <a:lnTo>
                    <a:pt x="450850" y="84454"/>
                  </a:lnTo>
                  <a:lnTo>
                    <a:pt x="440690" y="109854"/>
                  </a:lnTo>
                  <a:lnTo>
                    <a:pt x="425450" y="145414"/>
                  </a:lnTo>
                  <a:lnTo>
                    <a:pt x="419735" y="153669"/>
                  </a:lnTo>
                  <a:lnTo>
                    <a:pt x="409575" y="169544"/>
                  </a:lnTo>
                  <a:lnTo>
                    <a:pt x="386080" y="211454"/>
                  </a:lnTo>
                  <a:lnTo>
                    <a:pt x="358775" y="274954"/>
                  </a:lnTo>
                  <a:lnTo>
                    <a:pt x="343535" y="316864"/>
                  </a:lnTo>
                  <a:lnTo>
                    <a:pt x="328930" y="367029"/>
                  </a:lnTo>
                  <a:lnTo>
                    <a:pt x="313690" y="426719"/>
                  </a:lnTo>
                  <a:lnTo>
                    <a:pt x="298450" y="496569"/>
                  </a:lnTo>
                  <a:lnTo>
                    <a:pt x="283210" y="577850"/>
                  </a:lnTo>
                  <a:lnTo>
                    <a:pt x="267970" y="671194"/>
                  </a:lnTo>
                  <a:lnTo>
                    <a:pt x="266065" y="680084"/>
                  </a:lnTo>
                  <a:lnTo>
                    <a:pt x="259715" y="703579"/>
                  </a:lnTo>
                  <a:lnTo>
                    <a:pt x="250190" y="738504"/>
                  </a:lnTo>
                  <a:lnTo>
                    <a:pt x="237490" y="784225"/>
                  </a:lnTo>
                  <a:lnTo>
                    <a:pt x="222250" y="838834"/>
                  </a:lnTo>
                  <a:lnTo>
                    <a:pt x="205740" y="900429"/>
                  </a:lnTo>
                  <a:lnTo>
                    <a:pt x="187325" y="967104"/>
                  </a:lnTo>
                  <a:lnTo>
                    <a:pt x="168275" y="1036954"/>
                  </a:lnTo>
                  <a:lnTo>
                    <a:pt x="148590" y="1109345"/>
                  </a:lnTo>
                  <a:lnTo>
                    <a:pt x="128270" y="1181100"/>
                  </a:lnTo>
                  <a:lnTo>
                    <a:pt x="109220" y="1250950"/>
                  </a:lnTo>
                  <a:lnTo>
                    <a:pt x="90805" y="1317625"/>
                  </a:lnTo>
                  <a:lnTo>
                    <a:pt x="74295" y="1379220"/>
                  </a:lnTo>
                  <a:lnTo>
                    <a:pt x="59055" y="1433830"/>
                  </a:lnTo>
                  <a:lnTo>
                    <a:pt x="30480" y="1537970"/>
                  </a:lnTo>
                  <a:lnTo>
                    <a:pt x="27940" y="1546859"/>
                  </a:lnTo>
                  <a:lnTo>
                    <a:pt x="42545" y="1585595"/>
                  </a:lnTo>
                  <a:lnTo>
                    <a:pt x="202565" y="1625599"/>
                  </a:lnTo>
                  <a:lnTo>
                    <a:pt x="218440" y="1626870"/>
                  </a:lnTo>
                  <a:lnTo>
                    <a:pt x="232410" y="1621789"/>
                  </a:lnTo>
                  <a:lnTo>
                    <a:pt x="243205" y="1612899"/>
                  </a:lnTo>
                  <a:lnTo>
                    <a:pt x="250825" y="1600199"/>
                  </a:lnTo>
                  <a:lnTo>
                    <a:pt x="527050" y="740409"/>
                  </a:lnTo>
                  <a:lnTo>
                    <a:pt x="530860" y="732789"/>
                  </a:lnTo>
                  <a:lnTo>
                    <a:pt x="537210" y="726439"/>
                  </a:lnTo>
                  <a:lnTo>
                    <a:pt x="544830" y="721994"/>
                  </a:lnTo>
                  <a:lnTo>
                    <a:pt x="553720" y="719454"/>
                  </a:lnTo>
                  <a:lnTo>
                    <a:pt x="950306" y="719454"/>
                  </a:lnTo>
                  <a:lnTo>
                    <a:pt x="949960" y="685164"/>
                  </a:lnTo>
                  <a:lnTo>
                    <a:pt x="948690" y="623569"/>
                  </a:lnTo>
                  <a:lnTo>
                    <a:pt x="946785" y="562609"/>
                  </a:lnTo>
                  <a:lnTo>
                    <a:pt x="944245" y="503554"/>
                  </a:lnTo>
                  <a:lnTo>
                    <a:pt x="941070" y="445769"/>
                  </a:lnTo>
                  <a:lnTo>
                    <a:pt x="937260" y="390525"/>
                  </a:lnTo>
                  <a:lnTo>
                    <a:pt x="932815" y="337819"/>
                  </a:lnTo>
                  <a:lnTo>
                    <a:pt x="927100" y="288289"/>
                  </a:lnTo>
                  <a:lnTo>
                    <a:pt x="920750" y="241300"/>
                  </a:lnTo>
                  <a:lnTo>
                    <a:pt x="913130" y="198119"/>
                  </a:lnTo>
                  <a:lnTo>
                    <a:pt x="904875" y="158750"/>
                  </a:lnTo>
                  <a:lnTo>
                    <a:pt x="885190" y="92709"/>
                  </a:lnTo>
                  <a:lnTo>
                    <a:pt x="861695" y="45084"/>
                  </a:lnTo>
                  <a:lnTo>
                    <a:pt x="818515" y="23494"/>
                  </a:lnTo>
                  <a:lnTo>
                    <a:pt x="744220" y="6984"/>
                  </a:lnTo>
                  <a:lnTo>
                    <a:pt x="697230" y="1269"/>
                  </a:lnTo>
                  <a:lnTo>
                    <a:pt x="645795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828030" y="2806064"/>
              <a:ext cx="411480" cy="383540"/>
            </a:xfrm>
            <a:custGeom>
              <a:avLst/>
              <a:gdLst/>
              <a:ahLst/>
              <a:cxnLst/>
              <a:rect l="l" t="t" r="r" b="b"/>
              <a:pathLst>
                <a:path w="411479" h="383539">
                  <a:moveTo>
                    <a:pt x="205740" y="0"/>
                  </a:moveTo>
                  <a:lnTo>
                    <a:pt x="158750" y="5080"/>
                  </a:lnTo>
                  <a:lnTo>
                    <a:pt x="114935" y="19685"/>
                  </a:lnTo>
                  <a:lnTo>
                    <a:pt x="76835" y="41910"/>
                  </a:lnTo>
                  <a:lnTo>
                    <a:pt x="45085" y="71755"/>
                  </a:lnTo>
                  <a:lnTo>
                    <a:pt x="20955" y="107314"/>
                  </a:lnTo>
                  <a:lnTo>
                    <a:pt x="5080" y="147955"/>
                  </a:lnTo>
                  <a:lnTo>
                    <a:pt x="0" y="191770"/>
                  </a:lnTo>
                  <a:lnTo>
                    <a:pt x="5080" y="235585"/>
                  </a:lnTo>
                  <a:lnTo>
                    <a:pt x="20955" y="276225"/>
                  </a:lnTo>
                  <a:lnTo>
                    <a:pt x="45085" y="311785"/>
                  </a:lnTo>
                  <a:lnTo>
                    <a:pt x="76835" y="341630"/>
                  </a:lnTo>
                  <a:lnTo>
                    <a:pt x="114935" y="363855"/>
                  </a:lnTo>
                  <a:lnTo>
                    <a:pt x="158750" y="378460"/>
                  </a:lnTo>
                  <a:lnTo>
                    <a:pt x="205740" y="383539"/>
                  </a:lnTo>
                  <a:lnTo>
                    <a:pt x="252730" y="378460"/>
                  </a:lnTo>
                  <a:lnTo>
                    <a:pt x="295910" y="363855"/>
                  </a:lnTo>
                  <a:lnTo>
                    <a:pt x="334645" y="341630"/>
                  </a:lnTo>
                  <a:lnTo>
                    <a:pt x="366395" y="311785"/>
                  </a:lnTo>
                  <a:lnTo>
                    <a:pt x="390525" y="276225"/>
                  </a:lnTo>
                  <a:lnTo>
                    <a:pt x="406400" y="235585"/>
                  </a:lnTo>
                  <a:lnTo>
                    <a:pt x="411480" y="191770"/>
                  </a:lnTo>
                  <a:lnTo>
                    <a:pt x="406400" y="147955"/>
                  </a:lnTo>
                  <a:lnTo>
                    <a:pt x="390525" y="107314"/>
                  </a:lnTo>
                  <a:lnTo>
                    <a:pt x="366395" y="71755"/>
                  </a:lnTo>
                  <a:lnTo>
                    <a:pt x="334645" y="41910"/>
                  </a:lnTo>
                  <a:lnTo>
                    <a:pt x="295910" y="19685"/>
                  </a:lnTo>
                  <a:lnTo>
                    <a:pt x="252730" y="5080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643880" y="3246754"/>
              <a:ext cx="770890" cy="848360"/>
            </a:xfrm>
            <a:custGeom>
              <a:avLst/>
              <a:gdLst/>
              <a:ahLst/>
              <a:cxnLst/>
              <a:rect l="l" t="t" r="r" b="b"/>
              <a:pathLst>
                <a:path w="770889" h="848360">
                  <a:moveTo>
                    <a:pt x="421640" y="0"/>
                  </a:moveTo>
                  <a:lnTo>
                    <a:pt x="374015" y="1905"/>
                  </a:lnTo>
                  <a:lnTo>
                    <a:pt x="314325" y="13335"/>
                  </a:lnTo>
                  <a:lnTo>
                    <a:pt x="262890" y="29845"/>
                  </a:lnTo>
                  <a:lnTo>
                    <a:pt x="219075" y="51435"/>
                  </a:lnTo>
                  <a:lnTo>
                    <a:pt x="182880" y="78105"/>
                  </a:lnTo>
                  <a:lnTo>
                    <a:pt x="155575" y="109220"/>
                  </a:lnTo>
                  <a:lnTo>
                    <a:pt x="135890" y="144780"/>
                  </a:lnTo>
                  <a:lnTo>
                    <a:pt x="129540" y="168910"/>
                  </a:lnTo>
                  <a:lnTo>
                    <a:pt x="112395" y="183515"/>
                  </a:lnTo>
                  <a:lnTo>
                    <a:pt x="97790" y="212090"/>
                  </a:lnTo>
                  <a:lnTo>
                    <a:pt x="3175" y="570865"/>
                  </a:lnTo>
                  <a:lnTo>
                    <a:pt x="0" y="596900"/>
                  </a:lnTo>
                  <a:lnTo>
                    <a:pt x="4445" y="622935"/>
                  </a:lnTo>
                  <a:lnTo>
                    <a:pt x="15240" y="646430"/>
                  </a:lnTo>
                  <a:lnTo>
                    <a:pt x="32385" y="667385"/>
                  </a:lnTo>
                  <a:lnTo>
                    <a:pt x="227965" y="848360"/>
                  </a:lnTo>
                  <a:lnTo>
                    <a:pt x="327025" y="730885"/>
                  </a:lnTo>
                  <a:lnTo>
                    <a:pt x="165735" y="569595"/>
                  </a:lnTo>
                  <a:lnTo>
                    <a:pt x="199390" y="463550"/>
                  </a:lnTo>
                  <a:lnTo>
                    <a:pt x="231775" y="513080"/>
                  </a:lnTo>
                  <a:lnTo>
                    <a:pt x="264160" y="556260"/>
                  </a:lnTo>
                  <a:lnTo>
                    <a:pt x="295275" y="593725"/>
                  </a:lnTo>
                  <a:lnTo>
                    <a:pt x="323215" y="624840"/>
                  </a:lnTo>
                  <a:lnTo>
                    <a:pt x="360680" y="663575"/>
                  </a:lnTo>
                  <a:lnTo>
                    <a:pt x="368300" y="670560"/>
                  </a:lnTo>
                  <a:lnTo>
                    <a:pt x="770890" y="615315"/>
                  </a:lnTo>
                  <a:lnTo>
                    <a:pt x="625475" y="151130"/>
                  </a:lnTo>
                  <a:lnTo>
                    <a:pt x="607060" y="110490"/>
                  </a:lnTo>
                  <a:lnTo>
                    <a:pt x="581025" y="74930"/>
                  </a:lnTo>
                  <a:lnTo>
                    <a:pt x="548005" y="45085"/>
                  </a:lnTo>
                  <a:lnTo>
                    <a:pt x="509905" y="22225"/>
                  </a:lnTo>
                  <a:lnTo>
                    <a:pt x="467360" y="6985"/>
                  </a:lnTo>
                  <a:lnTo>
                    <a:pt x="42164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534150" y="3365500"/>
              <a:ext cx="393700" cy="269240"/>
            </a:xfrm>
            <a:custGeom>
              <a:avLst/>
              <a:gdLst/>
              <a:ahLst/>
              <a:cxnLst/>
              <a:rect l="l" t="t" r="r" b="b"/>
              <a:pathLst>
                <a:path w="393700" h="269239">
                  <a:moveTo>
                    <a:pt x="299720" y="0"/>
                  </a:moveTo>
                  <a:lnTo>
                    <a:pt x="268604" y="8889"/>
                  </a:lnTo>
                  <a:lnTo>
                    <a:pt x="243204" y="28575"/>
                  </a:lnTo>
                  <a:lnTo>
                    <a:pt x="11429" y="161925"/>
                  </a:lnTo>
                  <a:lnTo>
                    <a:pt x="0" y="269239"/>
                  </a:lnTo>
                  <a:lnTo>
                    <a:pt x="260984" y="142875"/>
                  </a:lnTo>
                  <a:lnTo>
                    <a:pt x="265429" y="146050"/>
                  </a:lnTo>
                  <a:lnTo>
                    <a:pt x="269240" y="147954"/>
                  </a:lnTo>
                  <a:lnTo>
                    <a:pt x="273684" y="149860"/>
                  </a:lnTo>
                  <a:lnTo>
                    <a:pt x="306704" y="157479"/>
                  </a:lnTo>
                  <a:lnTo>
                    <a:pt x="338454" y="152400"/>
                  </a:lnTo>
                  <a:lnTo>
                    <a:pt x="365759" y="137160"/>
                  </a:lnTo>
                  <a:lnTo>
                    <a:pt x="386079" y="111760"/>
                  </a:lnTo>
                  <a:lnTo>
                    <a:pt x="393700" y="86360"/>
                  </a:lnTo>
                  <a:lnTo>
                    <a:pt x="391795" y="60325"/>
                  </a:lnTo>
                  <a:lnTo>
                    <a:pt x="381000" y="36195"/>
                  </a:lnTo>
                  <a:lnTo>
                    <a:pt x="361950" y="16510"/>
                  </a:lnTo>
                  <a:lnTo>
                    <a:pt x="332104" y="2539"/>
                  </a:lnTo>
                  <a:lnTo>
                    <a:pt x="299720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049010" y="3287394"/>
              <a:ext cx="716915" cy="379095"/>
            </a:xfrm>
            <a:custGeom>
              <a:avLst/>
              <a:gdLst/>
              <a:ahLst/>
              <a:cxnLst/>
              <a:rect l="l" t="t" r="r" b="b"/>
              <a:pathLst>
                <a:path w="716915" h="379095">
                  <a:moveTo>
                    <a:pt x="76200" y="0"/>
                  </a:moveTo>
                  <a:lnTo>
                    <a:pt x="44450" y="8889"/>
                  </a:lnTo>
                  <a:lnTo>
                    <a:pt x="635" y="62229"/>
                  </a:lnTo>
                  <a:lnTo>
                    <a:pt x="0" y="93344"/>
                  </a:lnTo>
                  <a:lnTo>
                    <a:pt x="34925" y="145414"/>
                  </a:lnTo>
                  <a:lnTo>
                    <a:pt x="358139" y="361314"/>
                  </a:lnTo>
                  <a:lnTo>
                    <a:pt x="408939" y="379094"/>
                  </a:lnTo>
                  <a:lnTo>
                    <a:pt x="436244" y="379094"/>
                  </a:lnTo>
                  <a:lnTo>
                    <a:pt x="462914" y="372109"/>
                  </a:lnTo>
                  <a:lnTo>
                    <a:pt x="716914" y="269239"/>
                  </a:lnTo>
                  <a:lnTo>
                    <a:pt x="636905" y="140334"/>
                  </a:lnTo>
                  <a:lnTo>
                    <a:pt x="416560" y="219709"/>
                  </a:lnTo>
                  <a:lnTo>
                    <a:pt x="139064" y="16509"/>
                  </a:lnTo>
                  <a:lnTo>
                    <a:pt x="108585" y="1904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572759" y="2760344"/>
              <a:ext cx="657860" cy="866775"/>
            </a:xfrm>
            <a:custGeom>
              <a:avLst/>
              <a:gdLst/>
              <a:ahLst/>
              <a:cxnLst/>
              <a:rect l="l" t="t" r="r" b="b"/>
              <a:pathLst>
                <a:path w="657860" h="866775">
                  <a:moveTo>
                    <a:pt x="467360" y="0"/>
                  </a:moveTo>
                  <a:lnTo>
                    <a:pt x="427354" y="634"/>
                  </a:lnTo>
                  <a:lnTo>
                    <a:pt x="387350" y="5079"/>
                  </a:lnTo>
                  <a:lnTo>
                    <a:pt x="340994" y="15239"/>
                  </a:lnTo>
                  <a:lnTo>
                    <a:pt x="295910" y="31114"/>
                  </a:lnTo>
                  <a:lnTo>
                    <a:pt x="254000" y="52069"/>
                  </a:lnTo>
                  <a:lnTo>
                    <a:pt x="216535" y="78739"/>
                  </a:lnTo>
                  <a:lnTo>
                    <a:pt x="184785" y="111125"/>
                  </a:lnTo>
                  <a:lnTo>
                    <a:pt x="160019" y="149225"/>
                  </a:lnTo>
                  <a:lnTo>
                    <a:pt x="145414" y="191769"/>
                  </a:lnTo>
                  <a:lnTo>
                    <a:pt x="141604" y="236219"/>
                  </a:lnTo>
                  <a:lnTo>
                    <a:pt x="148589" y="278764"/>
                  </a:lnTo>
                  <a:lnTo>
                    <a:pt x="167639" y="318769"/>
                  </a:lnTo>
                  <a:lnTo>
                    <a:pt x="184150" y="339725"/>
                  </a:lnTo>
                  <a:lnTo>
                    <a:pt x="201294" y="359409"/>
                  </a:lnTo>
                  <a:lnTo>
                    <a:pt x="216535" y="381000"/>
                  </a:lnTo>
                  <a:lnTo>
                    <a:pt x="226060" y="403859"/>
                  </a:lnTo>
                  <a:lnTo>
                    <a:pt x="226694" y="436244"/>
                  </a:lnTo>
                  <a:lnTo>
                    <a:pt x="214629" y="466725"/>
                  </a:lnTo>
                  <a:lnTo>
                    <a:pt x="194310" y="495300"/>
                  </a:lnTo>
                  <a:lnTo>
                    <a:pt x="168910" y="520064"/>
                  </a:lnTo>
                  <a:lnTo>
                    <a:pt x="106679" y="569594"/>
                  </a:lnTo>
                  <a:lnTo>
                    <a:pt x="76200" y="594994"/>
                  </a:lnTo>
                  <a:lnTo>
                    <a:pt x="47625" y="622300"/>
                  </a:lnTo>
                  <a:lnTo>
                    <a:pt x="24129" y="654050"/>
                  </a:lnTo>
                  <a:lnTo>
                    <a:pt x="7619" y="688975"/>
                  </a:lnTo>
                  <a:lnTo>
                    <a:pt x="0" y="725804"/>
                  </a:lnTo>
                  <a:lnTo>
                    <a:pt x="5079" y="763269"/>
                  </a:lnTo>
                  <a:lnTo>
                    <a:pt x="41910" y="815339"/>
                  </a:lnTo>
                  <a:lnTo>
                    <a:pt x="100329" y="848994"/>
                  </a:lnTo>
                  <a:lnTo>
                    <a:pt x="167004" y="862964"/>
                  </a:lnTo>
                  <a:lnTo>
                    <a:pt x="235585" y="866774"/>
                  </a:lnTo>
                  <a:lnTo>
                    <a:pt x="269239" y="866774"/>
                  </a:lnTo>
                  <a:lnTo>
                    <a:pt x="334644" y="857249"/>
                  </a:lnTo>
                  <a:lnTo>
                    <a:pt x="391160" y="822959"/>
                  </a:lnTo>
                  <a:lnTo>
                    <a:pt x="422910" y="763904"/>
                  </a:lnTo>
                  <a:lnTo>
                    <a:pt x="427354" y="730884"/>
                  </a:lnTo>
                  <a:lnTo>
                    <a:pt x="425450" y="697864"/>
                  </a:lnTo>
                  <a:lnTo>
                    <a:pt x="418464" y="665479"/>
                  </a:lnTo>
                  <a:lnTo>
                    <a:pt x="407035" y="634364"/>
                  </a:lnTo>
                  <a:lnTo>
                    <a:pt x="391794" y="603884"/>
                  </a:lnTo>
                  <a:lnTo>
                    <a:pt x="363219" y="550544"/>
                  </a:lnTo>
                  <a:lnTo>
                    <a:pt x="351154" y="512444"/>
                  </a:lnTo>
                  <a:lnTo>
                    <a:pt x="349885" y="492759"/>
                  </a:lnTo>
                  <a:lnTo>
                    <a:pt x="360044" y="455294"/>
                  </a:lnTo>
                  <a:lnTo>
                    <a:pt x="389889" y="426084"/>
                  </a:lnTo>
                  <a:lnTo>
                    <a:pt x="433069" y="410209"/>
                  </a:lnTo>
                  <a:lnTo>
                    <a:pt x="436879" y="410209"/>
                  </a:lnTo>
                  <a:lnTo>
                    <a:pt x="477519" y="387984"/>
                  </a:lnTo>
                  <a:lnTo>
                    <a:pt x="490219" y="344169"/>
                  </a:lnTo>
                  <a:lnTo>
                    <a:pt x="490219" y="343534"/>
                  </a:lnTo>
                  <a:lnTo>
                    <a:pt x="489585" y="342900"/>
                  </a:lnTo>
                  <a:lnTo>
                    <a:pt x="487679" y="330200"/>
                  </a:lnTo>
                  <a:lnTo>
                    <a:pt x="518160" y="280669"/>
                  </a:lnTo>
                  <a:lnTo>
                    <a:pt x="575310" y="259714"/>
                  </a:lnTo>
                  <a:lnTo>
                    <a:pt x="603250" y="247650"/>
                  </a:lnTo>
                  <a:lnTo>
                    <a:pt x="632460" y="223519"/>
                  </a:lnTo>
                  <a:lnTo>
                    <a:pt x="650875" y="191134"/>
                  </a:lnTo>
                  <a:lnTo>
                    <a:pt x="657860" y="154304"/>
                  </a:lnTo>
                  <a:lnTo>
                    <a:pt x="652779" y="117475"/>
                  </a:lnTo>
                  <a:lnTo>
                    <a:pt x="612139" y="54609"/>
                  </a:lnTo>
                  <a:lnTo>
                    <a:pt x="581025" y="31750"/>
                  </a:lnTo>
                  <a:lnTo>
                    <a:pt x="544829" y="14604"/>
                  </a:lnTo>
                  <a:lnTo>
                    <a:pt x="506729" y="4444"/>
                  </a:lnTo>
                  <a:lnTo>
                    <a:pt x="467360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8660765" y="5229860"/>
              <a:ext cx="151130" cy="368935"/>
            </a:xfrm>
            <a:custGeom>
              <a:avLst/>
              <a:gdLst/>
              <a:ahLst/>
              <a:cxnLst/>
              <a:rect l="l" t="t" r="r" b="b"/>
              <a:pathLst>
                <a:path w="151129" h="368935">
                  <a:moveTo>
                    <a:pt x="151129" y="0"/>
                  </a:moveTo>
                  <a:lnTo>
                    <a:pt x="0" y="0"/>
                  </a:lnTo>
                  <a:lnTo>
                    <a:pt x="48259" y="368934"/>
                  </a:lnTo>
                  <a:lnTo>
                    <a:pt x="151129" y="368934"/>
                  </a:lnTo>
                  <a:lnTo>
                    <a:pt x="151129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8511540" y="5571489"/>
              <a:ext cx="323215" cy="116205"/>
            </a:xfrm>
            <a:custGeom>
              <a:avLst/>
              <a:gdLst/>
              <a:ahLst/>
              <a:cxnLst/>
              <a:rect l="l" t="t" r="r" b="b"/>
              <a:pathLst>
                <a:path w="323215" h="116204">
                  <a:moveTo>
                    <a:pt x="323214" y="0"/>
                  </a:moveTo>
                  <a:lnTo>
                    <a:pt x="125094" y="0"/>
                  </a:lnTo>
                  <a:lnTo>
                    <a:pt x="76200" y="9525"/>
                  </a:lnTo>
                  <a:lnTo>
                    <a:pt x="36829" y="34290"/>
                  </a:lnTo>
                  <a:lnTo>
                    <a:pt x="10159" y="71120"/>
                  </a:lnTo>
                  <a:lnTo>
                    <a:pt x="0" y="116205"/>
                  </a:lnTo>
                  <a:lnTo>
                    <a:pt x="323214" y="116205"/>
                  </a:lnTo>
                  <a:lnTo>
                    <a:pt x="323214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9255125" y="5154930"/>
              <a:ext cx="302260" cy="375285"/>
            </a:xfrm>
            <a:custGeom>
              <a:avLst/>
              <a:gdLst/>
              <a:ahLst/>
              <a:cxnLst/>
              <a:rect l="l" t="t" r="r" b="b"/>
              <a:pathLst>
                <a:path w="302259" h="375285">
                  <a:moveTo>
                    <a:pt x="137795" y="0"/>
                  </a:moveTo>
                  <a:lnTo>
                    <a:pt x="0" y="58420"/>
                  </a:lnTo>
                  <a:lnTo>
                    <a:pt x="208915" y="375285"/>
                  </a:lnTo>
                  <a:lnTo>
                    <a:pt x="302259" y="335915"/>
                  </a:lnTo>
                  <a:lnTo>
                    <a:pt x="137795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312275" y="5456555"/>
              <a:ext cx="304800" cy="230504"/>
            </a:xfrm>
            <a:custGeom>
              <a:avLst/>
              <a:gdLst/>
              <a:ahLst/>
              <a:cxnLst/>
              <a:rect l="l" t="t" r="r" b="b"/>
              <a:pathLst>
                <a:path w="304800" h="230504">
                  <a:moveTo>
                    <a:pt x="253365" y="0"/>
                  </a:moveTo>
                  <a:lnTo>
                    <a:pt x="73025" y="76835"/>
                  </a:lnTo>
                  <a:lnTo>
                    <a:pt x="33020" y="103505"/>
                  </a:lnTo>
                  <a:lnTo>
                    <a:pt x="8254" y="141605"/>
                  </a:lnTo>
                  <a:lnTo>
                    <a:pt x="0" y="185420"/>
                  </a:lnTo>
                  <a:lnTo>
                    <a:pt x="11429" y="230505"/>
                  </a:lnTo>
                  <a:lnTo>
                    <a:pt x="304800" y="105410"/>
                  </a:lnTo>
                  <a:lnTo>
                    <a:pt x="253365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9122409" y="3978910"/>
              <a:ext cx="262890" cy="391795"/>
            </a:xfrm>
            <a:custGeom>
              <a:avLst/>
              <a:gdLst/>
              <a:ahLst/>
              <a:cxnLst/>
              <a:rect l="l" t="t" r="r" b="b"/>
              <a:pathLst>
                <a:path w="262890" h="391795">
                  <a:moveTo>
                    <a:pt x="262890" y="0"/>
                  </a:moveTo>
                  <a:lnTo>
                    <a:pt x="109855" y="24129"/>
                  </a:lnTo>
                  <a:lnTo>
                    <a:pt x="18415" y="262889"/>
                  </a:lnTo>
                  <a:lnTo>
                    <a:pt x="2540" y="290829"/>
                  </a:lnTo>
                  <a:lnTo>
                    <a:pt x="9525" y="349884"/>
                  </a:lnTo>
                  <a:lnTo>
                    <a:pt x="55245" y="386714"/>
                  </a:lnTo>
                  <a:lnTo>
                    <a:pt x="82550" y="391794"/>
                  </a:lnTo>
                  <a:lnTo>
                    <a:pt x="110490" y="387984"/>
                  </a:lnTo>
                  <a:lnTo>
                    <a:pt x="135255" y="375284"/>
                  </a:lnTo>
                  <a:lnTo>
                    <a:pt x="157480" y="352425"/>
                  </a:lnTo>
                  <a:lnTo>
                    <a:pt x="168275" y="323850"/>
                  </a:lnTo>
                  <a:lnTo>
                    <a:pt x="166370" y="293369"/>
                  </a:lnTo>
                  <a:lnTo>
                    <a:pt x="152400" y="265429"/>
                  </a:lnTo>
                  <a:lnTo>
                    <a:pt x="149225" y="261619"/>
                  </a:lnTo>
                  <a:lnTo>
                    <a:pt x="146050" y="258444"/>
                  </a:lnTo>
                  <a:lnTo>
                    <a:pt x="142240" y="255269"/>
                  </a:lnTo>
                  <a:lnTo>
                    <a:pt x="262890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8616315" y="4099560"/>
              <a:ext cx="889635" cy="1401445"/>
            </a:xfrm>
            <a:custGeom>
              <a:avLst/>
              <a:gdLst/>
              <a:ahLst/>
              <a:cxnLst/>
              <a:rect l="l" t="t" r="r" b="b"/>
              <a:pathLst>
                <a:path w="889634" h="1401445">
                  <a:moveTo>
                    <a:pt x="39369" y="0"/>
                  </a:moveTo>
                  <a:lnTo>
                    <a:pt x="34925" y="0"/>
                  </a:lnTo>
                  <a:lnTo>
                    <a:pt x="20319" y="3809"/>
                  </a:lnTo>
                  <a:lnTo>
                    <a:pt x="9525" y="12064"/>
                  </a:lnTo>
                  <a:lnTo>
                    <a:pt x="1904" y="23494"/>
                  </a:lnTo>
                  <a:lnTo>
                    <a:pt x="0" y="37464"/>
                  </a:lnTo>
                  <a:lnTo>
                    <a:pt x="53975" y="1368424"/>
                  </a:lnTo>
                  <a:lnTo>
                    <a:pt x="57150" y="1381759"/>
                  </a:lnTo>
                  <a:lnTo>
                    <a:pt x="65404" y="1391920"/>
                  </a:lnTo>
                  <a:lnTo>
                    <a:pt x="77469" y="1398905"/>
                  </a:lnTo>
                  <a:lnTo>
                    <a:pt x="91439" y="1401445"/>
                  </a:lnTo>
                  <a:lnTo>
                    <a:pt x="189229" y="1401445"/>
                  </a:lnTo>
                  <a:lnTo>
                    <a:pt x="222884" y="1382395"/>
                  </a:lnTo>
                  <a:lnTo>
                    <a:pt x="348614" y="544829"/>
                  </a:lnTo>
                  <a:lnTo>
                    <a:pt x="360044" y="544829"/>
                  </a:lnTo>
                  <a:lnTo>
                    <a:pt x="370839" y="548639"/>
                  </a:lnTo>
                  <a:lnTo>
                    <a:pt x="378459" y="556259"/>
                  </a:lnTo>
                  <a:lnTo>
                    <a:pt x="383539" y="565784"/>
                  </a:lnTo>
                  <a:lnTo>
                    <a:pt x="433069" y="788034"/>
                  </a:lnTo>
                  <a:lnTo>
                    <a:pt x="435609" y="794384"/>
                  </a:lnTo>
                  <a:lnTo>
                    <a:pt x="730250" y="1322070"/>
                  </a:lnTo>
                  <a:lnTo>
                    <a:pt x="768350" y="1329055"/>
                  </a:lnTo>
                  <a:lnTo>
                    <a:pt x="867409" y="1294764"/>
                  </a:lnTo>
                  <a:lnTo>
                    <a:pt x="880744" y="1287145"/>
                  </a:lnTo>
                  <a:lnTo>
                    <a:pt x="889634" y="1249045"/>
                  </a:lnTo>
                  <a:lnTo>
                    <a:pt x="655954" y="683894"/>
                  </a:lnTo>
                  <a:lnTo>
                    <a:pt x="654684" y="677544"/>
                  </a:lnTo>
                  <a:lnTo>
                    <a:pt x="643254" y="90169"/>
                  </a:lnTo>
                  <a:lnTo>
                    <a:pt x="608964" y="55879"/>
                  </a:lnTo>
                  <a:lnTo>
                    <a:pt x="39369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8648700" y="2713354"/>
              <a:ext cx="411480" cy="382905"/>
            </a:xfrm>
            <a:custGeom>
              <a:avLst/>
              <a:gdLst/>
              <a:ahLst/>
              <a:cxnLst/>
              <a:rect l="l" t="t" r="r" b="b"/>
              <a:pathLst>
                <a:path w="411479" h="382905">
                  <a:moveTo>
                    <a:pt x="205740" y="0"/>
                  </a:moveTo>
                  <a:lnTo>
                    <a:pt x="158750" y="4445"/>
                  </a:lnTo>
                  <a:lnTo>
                    <a:pt x="114934" y="19050"/>
                  </a:lnTo>
                  <a:lnTo>
                    <a:pt x="76834" y="41910"/>
                  </a:lnTo>
                  <a:lnTo>
                    <a:pt x="45084" y="71755"/>
                  </a:lnTo>
                  <a:lnTo>
                    <a:pt x="20954" y="107315"/>
                  </a:lnTo>
                  <a:lnTo>
                    <a:pt x="5079" y="147320"/>
                  </a:lnTo>
                  <a:lnTo>
                    <a:pt x="0" y="191135"/>
                  </a:lnTo>
                  <a:lnTo>
                    <a:pt x="5079" y="235585"/>
                  </a:lnTo>
                  <a:lnTo>
                    <a:pt x="20954" y="275590"/>
                  </a:lnTo>
                  <a:lnTo>
                    <a:pt x="45084" y="311150"/>
                  </a:lnTo>
                  <a:lnTo>
                    <a:pt x="76834" y="340995"/>
                  </a:lnTo>
                  <a:lnTo>
                    <a:pt x="114934" y="363855"/>
                  </a:lnTo>
                  <a:lnTo>
                    <a:pt x="158750" y="377825"/>
                  </a:lnTo>
                  <a:lnTo>
                    <a:pt x="205740" y="382905"/>
                  </a:lnTo>
                  <a:lnTo>
                    <a:pt x="252729" y="377825"/>
                  </a:lnTo>
                  <a:lnTo>
                    <a:pt x="295909" y="363855"/>
                  </a:lnTo>
                  <a:lnTo>
                    <a:pt x="334645" y="340995"/>
                  </a:lnTo>
                  <a:lnTo>
                    <a:pt x="366395" y="311150"/>
                  </a:lnTo>
                  <a:lnTo>
                    <a:pt x="390525" y="275590"/>
                  </a:lnTo>
                  <a:lnTo>
                    <a:pt x="405765" y="235585"/>
                  </a:lnTo>
                  <a:lnTo>
                    <a:pt x="411479" y="191135"/>
                  </a:lnTo>
                  <a:lnTo>
                    <a:pt x="405765" y="147320"/>
                  </a:lnTo>
                  <a:lnTo>
                    <a:pt x="390525" y="107315"/>
                  </a:lnTo>
                  <a:lnTo>
                    <a:pt x="366395" y="71755"/>
                  </a:lnTo>
                  <a:lnTo>
                    <a:pt x="334645" y="41910"/>
                  </a:lnTo>
                  <a:lnTo>
                    <a:pt x="295909" y="19050"/>
                  </a:lnTo>
                  <a:lnTo>
                    <a:pt x="252729" y="4445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8600440" y="3180079"/>
              <a:ext cx="888365" cy="1079500"/>
            </a:xfrm>
            <a:custGeom>
              <a:avLst/>
              <a:gdLst/>
              <a:ahLst/>
              <a:cxnLst/>
              <a:rect l="l" t="t" r="r" b="b"/>
              <a:pathLst>
                <a:path w="888365" h="1079500">
                  <a:moveTo>
                    <a:pt x="254634" y="0"/>
                  </a:moveTo>
                  <a:lnTo>
                    <a:pt x="201294" y="1270"/>
                  </a:lnTo>
                  <a:lnTo>
                    <a:pt x="155575" y="11430"/>
                  </a:lnTo>
                  <a:lnTo>
                    <a:pt x="118109" y="34925"/>
                  </a:lnTo>
                  <a:lnTo>
                    <a:pt x="91439" y="69215"/>
                  </a:lnTo>
                  <a:lnTo>
                    <a:pt x="78739" y="111125"/>
                  </a:lnTo>
                  <a:lnTo>
                    <a:pt x="0" y="965200"/>
                  </a:lnTo>
                  <a:lnTo>
                    <a:pt x="0" y="967105"/>
                  </a:lnTo>
                  <a:lnTo>
                    <a:pt x="46354" y="993775"/>
                  </a:lnTo>
                  <a:lnTo>
                    <a:pt x="92709" y="1015365"/>
                  </a:lnTo>
                  <a:lnTo>
                    <a:pt x="140969" y="1034415"/>
                  </a:lnTo>
                  <a:lnTo>
                    <a:pt x="189864" y="1050290"/>
                  </a:lnTo>
                  <a:lnTo>
                    <a:pt x="240029" y="1062355"/>
                  </a:lnTo>
                  <a:lnTo>
                    <a:pt x="290829" y="1071245"/>
                  </a:lnTo>
                  <a:lnTo>
                    <a:pt x="342264" y="1076960"/>
                  </a:lnTo>
                  <a:lnTo>
                    <a:pt x="394969" y="1079500"/>
                  </a:lnTo>
                  <a:lnTo>
                    <a:pt x="441959" y="1077595"/>
                  </a:lnTo>
                  <a:lnTo>
                    <a:pt x="488314" y="1073150"/>
                  </a:lnTo>
                  <a:lnTo>
                    <a:pt x="534669" y="1064895"/>
                  </a:lnTo>
                  <a:lnTo>
                    <a:pt x="579754" y="1054100"/>
                  </a:lnTo>
                  <a:lnTo>
                    <a:pt x="624204" y="1040130"/>
                  </a:lnTo>
                  <a:lnTo>
                    <a:pt x="670559" y="1021715"/>
                  </a:lnTo>
                  <a:lnTo>
                    <a:pt x="669925" y="1020445"/>
                  </a:lnTo>
                  <a:lnTo>
                    <a:pt x="671194" y="1020445"/>
                  </a:lnTo>
                  <a:lnTo>
                    <a:pt x="707389" y="997585"/>
                  </a:lnTo>
                  <a:lnTo>
                    <a:pt x="839777" y="724535"/>
                  </a:lnTo>
                  <a:lnTo>
                    <a:pt x="647064" y="724535"/>
                  </a:lnTo>
                  <a:lnTo>
                    <a:pt x="645794" y="687705"/>
                  </a:lnTo>
                  <a:lnTo>
                    <a:pt x="645159" y="624205"/>
                  </a:lnTo>
                  <a:lnTo>
                    <a:pt x="645794" y="560070"/>
                  </a:lnTo>
                  <a:lnTo>
                    <a:pt x="647064" y="524510"/>
                  </a:lnTo>
                  <a:lnTo>
                    <a:pt x="686434" y="524510"/>
                  </a:lnTo>
                  <a:lnTo>
                    <a:pt x="686434" y="270510"/>
                  </a:lnTo>
                  <a:lnTo>
                    <a:pt x="661669" y="233045"/>
                  </a:lnTo>
                  <a:lnTo>
                    <a:pt x="653414" y="221615"/>
                  </a:lnTo>
                  <a:lnTo>
                    <a:pt x="641984" y="211455"/>
                  </a:lnTo>
                  <a:lnTo>
                    <a:pt x="641350" y="211455"/>
                  </a:lnTo>
                  <a:lnTo>
                    <a:pt x="635000" y="194310"/>
                  </a:lnTo>
                  <a:lnTo>
                    <a:pt x="613409" y="154940"/>
                  </a:lnTo>
                  <a:lnTo>
                    <a:pt x="586104" y="117475"/>
                  </a:lnTo>
                  <a:lnTo>
                    <a:pt x="552450" y="83820"/>
                  </a:lnTo>
                  <a:lnTo>
                    <a:pt x="513714" y="53340"/>
                  </a:lnTo>
                  <a:lnTo>
                    <a:pt x="471804" y="31115"/>
                  </a:lnTo>
                  <a:lnTo>
                    <a:pt x="422909" y="15875"/>
                  </a:lnTo>
                  <a:lnTo>
                    <a:pt x="368300" y="6350"/>
                  </a:lnTo>
                  <a:lnTo>
                    <a:pt x="311150" y="1270"/>
                  </a:lnTo>
                  <a:lnTo>
                    <a:pt x="254634" y="0"/>
                  </a:lnTo>
                  <a:close/>
                </a:path>
                <a:path w="888365" h="1079500">
                  <a:moveTo>
                    <a:pt x="686434" y="270510"/>
                  </a:moveTo>
                  <a:lnTo>
                    <a:pt x="686434" y="601345"/>
                  </a:lnTo>
                  <a:lnTo>
                    <a:pt x="647064" y="724535"/>
                  </a:lnTo>
                  <a:lnTo>
                    <a:pt x="839777" y="724535"/>
                  </a:lnTo>
                  <a:lnTo>
                    <a:pt x="880109" y="641350"/>
                  </a:lnTo>
                  <a:lnTo>
                    <a:pt x="887094" y="619125"/>
                  </a:lnTo>
                  <a:lnTo>
                    <a:pt x="888364" y="596900"/>
                  </a:lnTo>
                  <a:lnTo>
                    <a:pt x="883919" y="574675"/>
                  </a:lnTo>
                  <a:lnTo>
                    <a:pt x="873759" y="553720"/>
                  </a:lnTo>
                  <a:lnTo>
                    <a:pt x="686434" y="270510"/>
                  </a:lnTo>
                  <a:close/>
                </a:path>
                <a:path w="888365" h="1079500">
                  <a:moveTo>
                    <a:pt x="686434" y="524510"/>
                  </a:moveTo>
                  <a:lnTo>
                    <a:pt x="647064" y="524510"/>
                  </a:lnTo>
                  <a:lnTo>
                    <a:pt x="686434" y="601345"/>
                  </a:lnTo>
                  <a:lnTo>
                    <a:pt x="686434" y="52451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7784464" y="3439794"/>
              <a:ext cx="457200" cy="157480"/>
            </a:xfrm>
            <a:custGeom>
              <a:avLst/>
              <a:gdLst/>
              <a:ahLst/>
              <a:cxnLst/>
              <a:rect l="l" t="t" r="r" b="b"/>
              <a:pathLst>
                <a:path w="457200" h="157479">
                  <a:moveTo>
                    <a:pt x="84454" y="0"/>
                  </a:moveTo>
                  <a:lnTo>
                    <a:pt x="52069" y="5714"/>
                  </a:lnTo>
                  <a:lnTo>
                    <a:pt x="25400" y="22225"/>
                  </a:lnTo>
                  <a:lnTo>
                    <a:pt x="6350" y="48259"/>
                  </a:lnTo>
                  <a:lnTo>
                    <a:pt x="0" y="74294"/>
                  </a:lnTo>
                  <a:lnTo>
                    <a:pt x="2539" y="100329"/>
                  </a:lnTo>
                  <a:lnTo>
                    <a:pt x="34289" y="142875"/>
                  </a:lnTo>
                  <a:lnTo>
                    <a:pt x="96519" y="157479"/>
                  </a:lnTo>
                  <a:lnTo>
                    <a:pt x="127000" y="147319"/>
                  </a:lnTo>
                  <a:lnTo>
                    <a:pt x="152400" y="126364"/>
                  </a:lnTo>
                  <a:lnTo>
                    <a:pt x="160019" y="114934"/>
                  </a:lnTo>
                  <a:lnTo>
                    <a:pt x="457200" y="150494"/>
                  </a:lnTo>
                  <a:lnTo>
                    <a:pt x="388619" y="20319"/>
                  </a:lnTo>
                  <a:lnTo>
                    <a:pt x="116839" y="6350"/>
                  </a:lnTo>
                  <a:lnTo>
                    <a:pt x="84454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7950835" y="3173094"/>
              <a:ext cx="933450" cy="480695"/>
            </a:xfrm>
            <a:custGeom>
              <a:avLst/>
              <a:gdLst/>
              <a:ahLst/>
              <a:cxnLst/>
              <a:rect l="l" t="t" r="r" b="b"/>
              <a:pathLst>
                <a:path w="933450" h="480695">
                  <a:moveTo>
                    <a:pt x="85090" y="273050"/>
                  </a:moveTo>
                  <a:lnTo>
                    <a:pt x="45085" y="294004"/>
                  </a:lnTo>
                  <a:lnTo>
                    <a:pt x="6350" y="353694"/>
                  </a:lnTo>
                  <a:lnTo>
                    <a:pt x="0" y="370839"/>
                  </a:lnTo>
                  <a:lnTo>
                    <a:pt x="0" y="379729"/>
                  </a:lnTo>
                  <a:lnTo>
                    <a:pt x="1270" y="388619"/>
                  </a:lnTo>
                  <a:lnTo>
                    <a:pt x="2540" y="390525"/>
                  </a:lnTo>
                  <a:lnTo>
                    <a:pt x="3175" y="392429"/>
                  </a:lnTo>
                  <a:lnTo>
                    <a:pt x="40005" y="419100"/>
                  </a:lnTo>
                  <a:lnTo>
                    <a:pt x="517525" y="480694"/>
                  </a:lnTo>
                  <a:lnTo>
                    <a:pt x="522605" y="480694"/>
                  </a:lnTo>
                  <a:lnTo>
                    <a:pt x="568325" y="471169"/>
                  </a:lnTo>
                  <a:lnTo>
                    <a:pt x="605790" y="445769"/>
                  </a:lnTo>
                  <a:lnTo>
                    <a:pt x="772160" y="273684"/>
                  </a:lnTo>
                  <a:lnTo>
                    <a:pt x="492125" y="273684"/>
                  </a:lnTo>
                  <a:lnTo>
                    <a:pt x="492434" y="273426"/>
                  </a:lnTo>
                  <a:lnTo>
                    <a:pt x="85090" y="273050"/>
                  </a:lnTo>
                  <a:close/>
                </a:path>
                <a:path w="933450" h="480695">
                  <a:moveTo>
                    <a:pt x="847725" y="0"/>
                  </a:moveTo>
                  <a:lnTo>
                    <a:pt x="807720" y="12064"/>
                  </a:lnTo>
                  <a:lnTo>
                    <a:pt x="492434" y="273426"/>
                  </a:lnTo>
                  <a:lnTo>
                    <a:pt x="772160" y="273684"/>
                  </a:lnTo>
                  <a:lnTo>
                    <a:pt x="909320" y="131444"/>
                  </a:lnTo>
                  <a:lnTo>
                    <a:pt x="932815" y="89534"/>
                  </a:lnTo>
                  <a:lnTo>
                    <a:pt x="933450" y="73025"/>
                  </a:lnTo>
                  <a:lnTo>
                    <a:pt x="925830" y="43814"/>
                  </a:lnTo>
                  <a:lnTo>
                    <a:pt x="906780" y="20319"/>
                  </a:lnTo>
                  <a:lnTo>
                    <a:pt x="880110" y="5079"/>
                  </a:lnTo>
                  <a:lnTo>
                    <a:pt x="847725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8585834" y="2637154"/>
              <a:ext cx="539115" cy="443865"/>
            </a:xfrm>
            <a:custGeom>
              <a:avLst/>
              <a:gdLst/>
              <a:ahLst/>
              <a:cxnLst/>
              <a:rect l="l" t="t" r="r" b="b"/>
              <a:pathLst>
                <a:path w="539115" h="443864">
                  <a:moveTo>
                    <a:pt x="147955" y="0"/>
                  </a:moveTo>
                  <a:lnTo>
                    <a:pt x="109855" y="0"/>
                  </a:lnTo>
                  <a:lnTo>
                    <a:pt x="72390" y="8890"/>
                  </a:lnTo>
                  <a:lnTo>
                    <a:pt x="35560" y="33020"/>
                  </a:lnTo>
                  <a:lnTo>
                    <a:pt x="11430" y="67945"/>
                  </a:lnTo>
                  <a:lnTo>
                    <a:pt x="0" y="109855"/>
                  </a:lnTo>
                  <a:lnTo>
                    <a:pt x="1905" y="153035"/>
                  </a:lnTo>
                  <a:lnTo>
                    <a:pt x="17780" y="193675"/>
                  </a:lnTo>
                  <a:lnTo>
                    <a:pt x="45085" y="227965"/>
                  </a:lnTo>
                  <a:lnTo>
                    <a:pt x="80645" y="255270"/>
                  </a:lnTo>
                  <a:lnTo>
                    <a:pt x="121285" y="275590"/>
                  </a:lnTo>
                  <a:lnTo>
                    <a:pt x="166370" y="288925"/>
                  </a:lnTo>
                  <a:lnTo>
                    <a:pt x="212090" y="295910"/>
                  </a:lnTo>
                  <a:lnTo>
                    <a:pt x="254000" y="299720"/>
                  </a:lnTo>
                  <a:lnTo>
                    <a:pt x="290830" y="314960"/>
                  </a:lnTo>
                  <a:lnTo>
                    <a:pt x="312420" y="372110"/>
                  </a:lnTo>
                  <a:lnTo>
                    <a:pt x="304800" y="405765"/>
                  </a:lnTo>
                  <a:lnTo>
                    <a:pt x="292100" y="438150"/>
                  </a:lnTo>
                  <a:lnTo>
                    <a:pt x="334645" y="443865"/>
                  </a:lnTo>
                  <a:lnTo>
                    <a:pt x="375920" y="426720"/>
                  </a:lnTo>
                  <a:lnTo>
                    <a:pt x="414020" y="401955"/>
                  </a:lnTo>
                  <a:lnTo>
                    <a:pt x="449580" y="372110"/>
                  </a:lnTo>
                  <a:lnTo>
                    <a:pt x="480695" y="339090"/>
                  </a:lnTo>
                  <a:lnTo>
                    <a:pt x="507365" y="304165"/>
                  </a:lnTo>
                  <a:lnTo>
                    <a:pt x="530860" y="256540"/>
                  </a:lnTo>
                  <a:lnTo>
                    <a:pt x="539115" y="205105"/>
                  </a:lnTo>
                  <a:lnTo>
                    <a:pt x="529590" y="154940"/>
                  </a:lnTo>
                  <a:lnTo>
                    <a:pt x="501015" y="111760"/>
                  </a:lnTo>
                  <a:lnTo>
                    <a:pt x="443230" y="76835"/>
                  </a:lnTo>
                  <a:lnTo>
                    <a:pt x="376555" y="55880"/>
                  </a:lnTo>
                  <a:lnTo>
                    <a:pt x="225425" y="15875"/>
                  </a:lnTo>
                  <a:lnTo>
                    <a:pt x="187325" y="6350"/>
                  </a:lnTo>
                  <a:lnTo>
                    <a:pt x="147955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4762500" y="5671185"/>
              <a:ext cx="6206490" cy="18415"/>
            </a:xfrm>
            <a:custGeom>
              <a:avLst/>
              <a:gdLst/>
              <a:ahLst/>
              <a:cxnLst/>
              <a:rect l="l" t="t" r="r" b="b"/>
              <a:pathLst>
                <a:path w="6206490" h="18414">
                  <a:moveTo>
                    <a:pt x="6202045" y="0"/>
                  </a:moveTo>
                  <a:lnTo>
                    <a:pt x="4445" y="0"/>
                  </a:lnTo>
                  <a:lnTo>
                    <a:pt x="0" y="3809"/>
                  </a:lnTo>
                  <a:lnTo>
                    <a:pt x="0" y="13969"/>
                  </a:lnTo>
                  <a:lnTo>
                    <a:pt x="4445" y="18414"/>
                  </a:lnTo>
                  <a:lnTo>
                    <a:pt x="6202045" y="18414"/>
                  </a:lnTo>
                  <a:lnTo>
                    <a:pt x="6206490" y="13969"/>
                  </a:lnTo>
                  <a:lnTo>
                    <a:pt x="6206490" y="3809"/>
                  </a:lnTo>
                  <a:lnTo>
                    <a:pt x="6202045" y="0"/>
                  </a:lnTo>
                  <a:close/>
                </a:path>
              </a:pathLst>
            </a:custGeom>
            <a:solidFill>
              <a:srgbClr val="3E3C5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20700" y="6507353"/>
            <a:ext cx="373697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30" b="1">
                <a:latin typeface="Carlito"/>
                <a:cs typeface="Carlito"/>
              </a:rPr>
              <a:t>Tercer </a:t>
            </a:r>
            <a:r>
              <a:rPr dirty="0" sz="1600" spc="-5" b="1">
                <a:latin typeface="Carlito"/>
                <a:cs typeface="Carlito"/>
              </a:rPr>
              <a:t>momento.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Organización </a:t>
            </a:r>
            <a:r>
              <a:rPr dirty="0" sz="1600" spc="-10" b="1">
                <a:solidFill>
                  <a:srgbClr val="FFFFFF"/>
                </a:solidFill>
                <a:latin typeface="Carlito"/>
                <a:cs typeface="Carlito"/>
              </a:rPr>
              <a:t>de </a:t>
            </a:r>
            <a:r>
              <a:rPr dirty="0" sz="1600" spc="-5" b="1">
                <a:solidFill>
                  <a:srgbClr val="FFFFFF"/>
                </a:solidFill>
                <a:latin typeface="Carlito"/>
                <a:cs typeface="Carlito"/>
              </a:rPr>
              <a:t>la</a:t>
            </a:r>
            <a:r>
              <a:rPr dirty="0" sz="1600" spc="-25" b="1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rlito"/>
                <a:cs typeface="Carlito"/>
              </a:rPr>
              <a:t>escuela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9531" y="2365375"/>
            <a:ext cx="18065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70">
                <a:latin typeface="Verdana"/>
                <a:cs typeface="Verdana"/>
              </a:rPr>
              <a:t>Encuadre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de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04">
                <a:latin typeface="Verdana"/>
                <a:cs typeface="Verdana"/>
              </a:rPr>
              <a:t>la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45">
                <a:latin typeface="Verdana"/>
                <a:cs typeface="Verdana"/>
              </a:rPr>
              <a:t>sesión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26509" y="2076729"/>
            <a:ext cx="5710555" cy="772160"/>
          </a:xfrm>
          <a:prstGeom prst="rect">
            <a:avLst/>
          </a:prstGeom>
        </p:spPr>
        <p:txBody>
          <a:bodyPr wrap="square" lIns="0" tIns="142240" rIns="0" bIns="0" rtlCol="0" vert="horz">
            <a:spAutoFit/>
          </a:bodyPr>
          <a:lstStyle/>
          <a:p>
            <a:pPr marL="367665" indent="-354330">
              <a:lnSpc>
                <a:spcPct val="100000"/>
              </a:lnSpc>
              <a:spcBef>
                <a:spcPts val="1120"/>
              </a:spcBef>
              <a:buFont typeface="Noto Sans Symbols"/>
              <a:buChar char="❑"/>
              <a:tabLst>
                <a:tab pos="367665" algn="l"/>
                <a:tab pos="368300" algn="l"/>
              </a:tabLst>
            </a:pPr>
            <a:r>
              <a:rPr dirty="0" sz="1600" spc="-175">
                <a:latin typeface="Verdana"/>
                <a:cs typeface="Verdana"/>
              </a:rPr>
              <a:t>Presentación</a:t>
            </a:r>
            <a:r>
              <a:rPr dirty="0" sz="1600" spc="-340">
                <a:latin typeface="Verdana"/>
                <a:cs typeface="Verdana"/>
              </a:rPr>
              <a:t> </a:t>
            </a:r>
            <a:r>
              <a:rPr dirty="0" sz="1600" spc="-204">
                <a:latin typeface="Verdana"/>
                <a:cs typeface="Verdana"/>
              </a:rPr>
              <a:t>de</a:t>
            </a:r>
            <a:r>
              <a:rPr dirty="0" sz="1600" spc="-350">
                <a:latin typeface="Verdana"/>
                <a:cs typeface="Verdana"/>
              </a:rPr>
              <a:t> </a:t>
            </a:r>
            <a:r>
              <a:rPr dirty="0" sz="1600" spc="-155">
                <a:latin typeface="Verdana"/>
                <a:cs typeface="Verdana"/>
              </a:rPr>
              <a:t>los</a:t>
            </a:r>
            <a:r>
              <a:rPr dirty="0" sz="1600" spc="-345">
                <a:latin typeface="Verdana"/>
                <a:cs typeface="Verdana"/>
              </a:rPr>
              <a:t> </a:t>
            </a:r>
            <a:r>
              <a:rPr dirty="0" sz="1600" spc="-170">
                <a:latin typeface="Verdana"/>
                <a:cs typeface="Verdana"/>
              </a:rPr>
              <a:t>propósitos,</a:t>
            </a:r>
            <a:r>
              <a:rPr dirty="0" sz="1600" spc="-340">
                <a:latin typeface="Verdana"/>
                <a:cs typeface="Verdana"/>
              </a:rPr>
              <a:t> </a:t>
            </a:r>
            <a:r>
              <a:rPr dirty="0" sz="1600" spc="-175">
                <a:latin typeface="Verdana"/>
                <a:cs typeface="Verdana"/>
              </a:rPr>
              <a:t>materiales</a:t>
            </a:r>
            <a:r>
              <a:rPr dirty="0" sz="1600" spc="-330">
                <a:latin typeface="Verdana"/>
                <a:cs typeface="Verdana"/>
              </a:rPr>
              <a:t> </a:t>
            </a:r>
            <a:r>
              <a:rPr dirty="0" sz="1600" spc="-200">
                <a:latin typeface="Verdana"/>
                <a:cs typeface="Verdana"/>
              </a:rPr>
              <a:t>y</a:t>
            </a:r>
            <a:r>
              <a:rPr dirty="0" sz="1600" spc="-345">
                <a:latin typeface="Verdana"/>
                <a:cs typeface="Verdana"/>
              </a:rPr>
              <a:t> </a:t>
            </a:r>
            <a:r>
              <a:rPr dirty="0" sz="1600" spc="-180">
                <a:latin typeface="Verdana"/>
                <a:cs typeface="Verdana"/>
              </a:rPr>
              <a:t>productos</a:t>
            </a:r>
            <a:endParaRPr sz="1600">
              <a:latin typeface="Verdana"/>
              <a:cs typeface="Verdana"/>
            </a:endParaRPr>
          </a:p>
          <a:p>
            <a:pPr marL="367665" indent="-355600">
              <a:lnSpc>
                <a:spcPct val="100000"/>
              </a:lnSpc>
              <a:spcBef>
                <a:spcPts val="1019"/>
              </a:spcBef>
              <a:buFont typeface="Noto Sans Symbols"/>
              <a:buChar char="❑"/>
              <a:tabLst>
                <a:tab pos="367665" algn="l"/>
                <a:tab pos="368300" algn="l"/>
              </a:tabLst>
            </a:pPr>
            <a:r>
              <a:rPr dirty="0" sz="1600" spc="-285">
                <a:latin typeface="Verdana"/>
                <a:cs typeface="Verdana"/>
              </a:rPr>
              <a:t>Comentarios</a:t>
            </a:r>
            <a:r>
              <a:rPr dirty="0" sz="1600" spc="-300">
                <a:latin typeface="Verdana"/>
                <a:cs typeface="Verdana"/>
              </a:rPr>
              <a:t> </a:t>
            </a:r>
            <a:r>
              <a:rPr dirty="0" sz="1600" spc="-215">
                <a:latin typeface="Verdana"/>
                <a:cs typeface="Verdana"/>
              </a:rPr>
              <a:t>al</a:t>
            </a:r>
            <a:r>
              <a:rPr dirty="0" sz="1600" spc="-310">
                <a:latin typeface="Verdana"/>
                <a:cs typeface="Verdana"/>
              </a:rPr>
              <a:t> </a:t>
            </a:r>
            <a:r>
              <a:rPr dirty="0" sz="1600" spc="-265">
                <a:latin typeface="Verdana"/>
                <a:cs typeface="Verdana"/>
              </a:rPr>
              <a:t>video</a:t>
            </a:r>
            <a:r>
              <a:rPr dirty="0" sz="1600" spc="-295">
                <a:latin typeface="Verdana"/>
                <a:cs typeface="Verdana"/>
              </a:rPr>
              <a:t> </a:t>
            </a:r>
            <a:r>
              <a:rPr dirty="0" sz="1600" spc="-290">
                <a:latin typeface="Verdana"/>
                <a:cs typeface="Verdana"/>
              </a:rPr>
              <a:t>con</a:t>
            </a:r>
            <a:r>
              <a:rPr dirty="0" sz="1600" spc="-310">
                <a:latin typeface="Verdana"/>
                <a:cs typeface="Verdana"/>
              </a:rPr>
              <a:t> </a:t>
            </a:r>
            <a:r>
              <a:rPr dirty="0" sz="1600" spc="-215">
                <a:latin typeface="Verdana"/>
                <a:cs typeface="Verdana"/>
              </a:rPr>
              <a:t>el</a:t>
            </a:r>
            <a:r>
              <a:rPr dirty="0" sz="1600" spc="-315">
                <a:latin typeface="Verdana"/>
                <a:cs typeface="Verdana"/>
              </a:rPr>
              <a:t> </a:t>
            </a:r>
            <a:r>
              <a:rPr dirty="0" sz="1600" spc="-300">
                <a:latin typeface="Verdana"/>
                <a:cs typeface="Verdana"/>
              </a:rPr>
              <a:t>mensaje </a:t>
            </a:r>
            <a:r>
              <a:rPr dirty="0" sz="1600" spc="-305">
                <a:latin typeface="Verdana"/>
                <a:cs typeface="Verdana"/>
              </a:rPr>
              <a:t>de</a:t>
            </a:r>
            <a:r>
              <a:rPr dirty="0" sz="1600" spc="-310">
                <a:latin typeface="Verdana"/>
                <a:cs typeface="Verdana"/>
              </a:rPr>
              <a:t> </a:t>
            </a:r>
            <a:r>
              <a:rPr dirty="0" sz="1600" spc="-215">
                <a:latin typeface="Verdana"/>
                <a:cs typeface="Verdana"/>
              </a:rPr>
              <a:t>la</a:t>
            </a:r>
            <a:r>
              <a:rPr dirty="0" sz="1600" spc="-310">
                <a:latin typeface="Verdana"/>
                <a:cs typeface="Verdana"/>
              </a:rPr>
              <a:t> </a:t>
            </a:r>
            <a:r>
              <a:rPr dirty="0" sz="1600" spc="-254">
                <a:latin typeface="Verdana"/>
                <a:cs typeface="Verdana"/>
              </a:rPr>
              <a:t>C.</a:t>
            </a:r>
            <a:r>
              <a:rPr dirty="0" sz="1600" spc="-320">
                <a:latin typeface="Verdana"/>
                <a:cs typeface="Verdana"/>
              </a:rPr>
              <a:t> </a:t>
            </a:r>
            <a:r>
              <a:rPr dirty="0" sz="1600" spc="-250">
                <a:latin typeface="Verdana"/>
                <a:cs typeface="Verdana"/>
              </a:rPr>
              <a:t>Secretaria</a:t>
            </a:r>
            <a:r>
              <a:rPr dirty="0" sz="1600" spc="-290">
                <a:latin typeface="Verdana"/>
                <a:cs typeface="Verdana"/>
              </a:rPr>
              <a:t> </a:t>
            </a:r>
            <a:r>
              <a:rPr dirty="0" sz="1600" spc="-310">
                <a:latin typeface="Verdana"/>
                <a:cs typeface="Verdana"/>
              </a:rPr>
              <a:t>de </a:t>
            </a:r>
            <a:r>
              <a:rPr dirty="0" sz="1600" spc="-275">
                <a:latin typeface="Verdana"/>
                <a:cs typeface="Verdana"/>
              </a:rPr>
              <a:t>Educación</a:t>
            </a:r>
            <a:r>
              <a:rPr dirty="0" sz="1600" spc="-290">
                <a:latin typeface="Verdana"/>
                <a:cs typeface="Verdana"/>
              </a:rPr>
              <a:t> </a:t>
            </a:r>
            <a:r>
              <a:rPr dirty="0" sz="1600" spc="-250">
                <a:latin typeface="Verdana"/>
                <a:cs typeface="Verdana"/>
              </a:rPr>
              <a:t>Pública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00993" y="2372995"/>
            <a:ext cx="4876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95">
                <a:latin typeface="Verdana"/>
                <a:cs typeface="Verdana"/>
              </a:rPr>
              <a:t>10</a:t>
            </a:r>
            <a:r>
              <a:rPr dirty="0" sz="1800" spc="-235">
                <a:latin typeface="Verdana"/>
                <a:cs typeface="Verdana"/>
              </a:rPr>
              <a:t> </a:t>
            </a:r>
            <a:r>
              <a:rPr dirty="0" sz="1800" spc="-484">
                <a:latin typeface="Verdana"/>
                <a:cs typeface="Verdana"/>
              </a:rPr>
              <a:t>%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531" y="3520820"/>
            <a:ext cx="339217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25">
                <a:latin typeface="Verdana"/>
                <a:cs typeface="Verdana"/>
              </a:rPr>
              <a:t>II.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Valoremos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aprendizajes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alcanzados</a:t>
            </a:r>
            <a:r>
              <a:rPr dirty="0" sz="1800" spc="-47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  concluyamos </a:t>
            </a:r>
            <a:r>
              <a:rPr dirty="0" sz="1800" spc="-300">
                <a:latin typeface="Verdana"/>
                <a:cs typeface="Verdana"/>
              </a:rPr>
              <a:t>nuestro </a:t>
            </a:r>
            <a:r>
              <a:rPr dirty="0" sz="1800" spc="-335">
                <a:latin typeface="Verdana"/>
                <a:cs typeface="Verdana"/>
              </a:rPr>
              <a:t>Programa </a:t>
            </a:r>
            <a:r>
              <a:rPr dirty="0" sz="1800" spc="-280">
                <a:latin typeface="Verdana"/>
                <a:cs typeface="Verdana"/>
              </a:rPr>
              <a:t>Escolar </a:t>
            </a:r>
            <a:r>
              <a:rPr dirty="0" sz="1800" spc="-340">
                <a:latin typeface="Verdana"/>
                <a:cs typeface="Verdana"/>
              </a:rPr>
              <a:t>de  </a:t>
            </a:r>
            <a:r>
              <a:rPr dirty="0" sz="1800" spc="-210">
                <a:latin typeface="Verdana"/>
                <a:cs typeface="Verdana"/>
              </a:rPr>
              <a:t>Mejora</a:t>
            </a:r>
            <a:r>
              <a:rPr dirty="0" sz="1800" spc="-310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Continua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6509" y="3172231"/>
            <a:ext cx="6504940" cy="141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6395" marR="5080" indent="-352425">
              <a:lnSpc>
                <a:spcPct val="138200"/>
              </a:lnSpc>
              <a:spcBef>
                <a:spcPts val="100"/>
              </a:spcBef>
              <a:buFont typeface="Noto Sans Symbols"/>
              <a:buChar char="❑"/>
              <a:tabLst>
                <a:tab pos="366395" algn="l"/>
                <a:tab pos="367030" algn="l"/>
              </a:tabLst>
            </a:pPr>
            <a:r>
              <a:rPr dirty="0" sz="1600" spc="-265">
                <a:latin typeface="Verdana"/>
                <a:cs typeface="Verdana"/>
              </a:rPr>
              <a:t>Lograr</a:t>
            </a:r>
            <a:r>
              <a:rPr dirty="0" sz="1600" spc="-310">
                <a:latin typeface="Verdana"/>
                <a:cs typeface="Verdana"/>
              </a:rPr>
              <a:t> </a:t>
            </a:r>
            <a:r>
              <a:rPr dirty="0" sz="1600" spc="-305">
                <a:latin typeface="Verdana"/>
                <a:cs typeface="Verdana"/>
              </a:rPr>
              <a:t>que </a:t>
            </a:r>
            <a:r>
              <a:rPr dirty="0" sz="1600" spc="-285">
                <a:latin typeface="Verdana"/>
                <a:cs typeface="Verdana"/>
              </a:rPr>
              <a:t>ninguna</a:t>
            </a:r>
            <a:r>
              <a:rPr dirty="0" sz="1600" spc="-300">
                <a:latin typeface="Verdana"/>
                <a:cs typeface="Verdana"/>
              </a:rPr>
              <a:t> </a:t>
            </a:r>
            <a:r>
              <a:rPr dirty="0" sz="1600" spc="-250">
                <a:latin typeface="Verdana"/>
                <a:cs typeface="Verdana"/>
              </a:rPr>
              <a:t>niña,</a:t>
            </a:r>
            <a:r>
              <a:rPr dirty="0" sz="1600" spc="-315">
                <a:latin typeface="Verdana"/>
                <a:cs typeface="Verdana"/>
              </a:rPr>
              <a:t> </a:t>
            </a:r>
            <a:r>
              <a:rPr dirty="0" sz="1600" spc="-265">
                <a:latin typeface="Verdana"/>
                <a:cs typeface="Verdana"/>
              </a:rPr>
              <a:t>niño</a:t>
            </a:r>
            <a:r>
              <a:rPr dirty="0" sz="1600" spc="-310">
                <a:latin typeface="Verdana"/>
                <a:cs typeface="Verdana"/>
              </a:rPr>
              <a:t> </a:t>
            </a:r>
            <a:r>
              <a:rPr dirty="0" sz="1600" spc="-305">
                <a:latin typeface="Verdana"/>
                <a:cs typeface="Verdana"/>
              </a:rPr>
              <a:t>o</a:t>
            </a:r>
            <a:r>
              <a:rPr dirty="0" sz="1600" spc="-295">
                <a:latin typeface="Verdana"/>
                <a:cs typeface="Verdana"/>
              </a:rPr>
              <a:t> </a:t>
            </a:r>
            <a:r>
              <a:rPr dirty="0" sz="1600" spc="-265">
                <a:latin typeface="Verdana"/>
                <a:cs typeface="Verdana"/>
              </a:rPr>
              <a:t>adolescente</a:t>
            </a:r>
            <a:r>
              <a:rPr dirty="0" sz="1600" spc="-295">
                <a:latin typeface="Verdana"/>
                <a:cs typeface="Verdana"/>
              </a:rPr>
              <a:t> </a:t>
            </a:r>
            <a:r>
              <a:rPr dirty="0" sz="1600" spc="-280">
                <a:latin typeface="Verdana"/>
                <a:cs typeface="Verdana"/>
              </a:rPr>
              <a:t>se</a:t>
            </a:r>
            <a:r>
              <a:rPr dirty="0" sz="1600" spc="-310">
                <a:latin typeface="Verdana"/>
                <a:cs typeface="Verdana"/>
              </a:rPr>
              <a:t> </a:t>
            </a:r>
            <a:r>
              <a:rPr dirty="0" sz="1600" spc="-305">
                <a:latin typeface="Verdana"/>
                <a:cs typeface="Verdana"/>
              </a:rPr>
              <a:t>quede</a:t>
            </a:r>
            <a:r>
              <a:rPr dirty="0" sz="1600" spc="-290">
                <a:latin typeface="Verdana"/>
                <a:cs typeface="Verdana"/>
              </a:rPr>
              <a:t> </a:t>
            </a:r>
            <a:r>
              <a:rPr dirty="0" sz="1600" spc="-250">
                <a:latin typeface="Verdana"/>
                <a:cs typeface="Verdana"/>
              </a:rPr>
              <a:t>atrás</a:t>
            </a:r>
            <a:r>
              <a:rPr dirty="0" sz="1600" spc="-305">
                <a:latin typeface="Verdana"/>
                <a:cs typeface="Verdana"/>
              </a:rPr>
              <a:t> o</a:t>
            </a:r>
            <a:r>
              <a:rPr dirty="0" sz="1600" spc="-310">
                <a:latin typeface="Verdana"/>
                <a:cs typeface="Verdana"/>
              </a:rPr>
              <a:t> </a:t>
            </a:r>
            <a:r>
              <a:rPr dirty="0" sz="1600" spc="-260">
                <a:latin typeface="Verdana"/>
                <a:cs typeface="Verdana"/>
              </a:rPr>
              <a:t>fuera</a:t>
            </a:r>
            <a:r>
              <a:rPr dirty="0" sz="1600" spc="-295">
                <a:latin typeface="Verdana"/>
                <a:cs typeface="Verdana"/>
              </a:rPr>
              <a:t> </a:t>
            </a:r>
            <a:r>
              <a:rPr dirty="0" sz="1600" spc="-310">
                <a:latin typeface="Verdana"/>
                <a:cs typeface="Verdana"/>
              </a:rPr>
              <a:t>de </a:t>
            </a:r>
            <a:r>
              <a:rPr dirty="0" sz="1600" spc="-229">
                <a:latin typeface="Verdana"/>
                <a:cs typeface="Verdana"/>
              </a:rPr>
              <a:t>las</a:t>
            </a:r>
            <a:r>
              <a:rPr dirty="0" sz="1600" spc="-305">
                <a:latin typeface="Verdana"/>
                <a:cs typeface="Verdana"/>
              </a:rPr>
              <a:t> </a:t>
            </a:r>
            <a:r>
              <a:rPr dirty="0" sz="1600" spc="-270">
                <a:latin typeface="Verdana"/>
                <a:cs typeface="Verdana"/>
              </a:rPr>
              <a:t>oportunidades  </a:t>
            </a:r>
            <a:r>
              <a:rPr dirty="0" sz="1600" spc="-204">
                <a:latin typeface="Verdana"/>
                <a:cs typeface="Verdana"/>
              </a:rPr>
              <a:t>de</a:t>
            </a:r>
            <a:r>
              <a:rPr dirty="0" sz="1600" spc="-270">
                <a:latin typeface="Verdana"/>
                <a:cs typeface="Verdana"/>
              </a:rPr>
              <a:t> </a:t>
            </a:r>
            <a:r>
              <a:rPr dirty="0" sz="1600" spc="-175">
                <a:latin typeface="Verdana"/>
                <a:cs typeface="Verdana"/>
              </a:rPr>
              <a:t>aprendizaje</a:t>
            </a:r>
            <a:endParaRPr sz="1600">
              <a:latin typeface="Verdana"/>
              <a:cs typeface="Verdana"/>
            </a:endParaRPr>
          </a:p>
          <a:p>
            <a:pPr marL="366395" indent="-354330">
              <a:lnSpc>
                <a:spcPct val="100000"/>
              </a:lnSpc>
              <a:spcBef>
                <a:spcPts val="960"/>
              </a:spcBef>
              <a:buFont typeface="Noto Sans Symbols"/>
              <a:buChar char="❑"/>
              <a:tabLst>
                <a:tab pos="366395" algn="l"/>
                <a:tab pos="367030" algn="l"/>
              </a:tabLst>
            </a:pPr>
            <a:r>
              <a:rPr dirty="0" sz="1600" spc="-204">
                <a:latin typeface="Verdana"/>
                <a:cs typeface="Verdana"/>
              </a:rPr>
              <a:t>¿Enquésituaciónseencuentran</a:t>
            </a:r>
            <a:r>
              <a:rPr dirty="0" sz="1600" spc="-415">
                <a:latin typeface="Verdana"/>
                <a:cs typeface="Verdana"/>
              </a:rPr>
              <a:t> </a:t>
            </a:r>
            <a:r>
              <a:rPr dirty="0" sz="1600" spc="-195">
                <a:latin typeface="Verdana"/>
                <a:cs typeface="Verdana"/>
              </a:rPr>
              <a:t>los</a:t>
            </a:r>
            <a:r>
              <a:rPr dirty="0" sz="1600" spc="-409">
                <a:latin typeface="Verdana"/>
                <a:cs typeface="Verdana"/>
              </a:rPr>
              <a:t> </a:t>
            </a:r>
            <a:r>
              <a:rPr dirty="0" sz="1600" spc="-220">
                <a:latin typeface="Verdana"/>
                <a:cs typeface="Verdana"/>
              </a:rPr>
              <a:t>aprendizajes</a:t>
            </a:r>
            <a:r>
              <a:rPr dirty="0" sz="1600" spc="-409">
                <a:latin typeface="Verdana"/>
                <a:cs typeface="Verdana"/>
              </a:rPr>
              <a:t> </a:t>
            </a:r>
            <a:r>
              <a:rPr dirty="0" sz="1600" spc="-220">
                <a:latin typeface="Verdana"/>
                <a:cs typeface="Verdana"/>
              </a:rPr>
              <a:t>denuestrasalumnas</a:t>
            </a:r>
            <a:r>
              <a:rPr dirty="0" sz="1600" spc="-409">
                <a:latin typeface="Verdana"/>
                <a:cs typeface="Verdana"/>
              </a:rPr>
              <a:t> </a:t>
            </a:r>
            <a:r>
              <a:rPr dirty="0" sz="1600" spc="-240">
                <a:latin typeface="Verdana"/>
                <a:cs typeface="Verdana"/>
              </a:rPr>
              <a:t>y</a:t>
            </a:r>
            <a:r>
              <a:rPr dirty="0" sz="1600" spc="-409">
                <a:latin typeface="Verdana"/>
                <a:cs typeface="Verdana"/>
              </a:rPr>
              <a:t> </a:t>
            </a:r>
            <a:r>
              <a:rPr dirty="0" sz="1600" spc="-245">
                <a:latin typeface="Verdana"/>
                <a:cs typeface="Verdana"/>
              </a:rPr>
              <a:t>alumnos?</a:t>
            </a:r>
            <a:endParaRPr sz="1600">
              <a:latin typeface="Verdana"/>
              <a:cs typeface="Verdana"/>
            </a:endParaRPr>
          </a:p>
          <a:p>
            <a:pPr marL="366395" indent="-354330">
              <a:lnSpc>
                <a:spcPct val="100000"/>
              </a:lnSpc>
              <a:spcBef>
                <a:spcPts val="850"/>
              </a:spcBef>
              <a:buFont typeface="Noto Sans Symbols"/>
              <a:buChar char="❑"/>
              <a:tabLst>
                <a:tab pos="366395" algn="l"/>
                <a:tab pos="367030" algn="l"/>
              </a:tabLst>
            </a:pPr>
            <a:r>
              <a:rPr dirty="0" sz="1600" spc="-215">
                <a:latin typeface="Verdana"/>
                <a:cs typeface="Verdana"/>
              </a:rPr>
              <a:t>¿Qué</a:t>
            </a:r>
            <a:r>
              <a:rPr dirty="0" sz="1600" spc="-300">
                <a:latin typeface="Verdana"/>
                <a:cs typeface="Verdana"/>
              </a:rPr>
              <a:t> </a:t>
            </a:r>
            <a:r>
              <a:rPr dirty="0" sz="1600" spc="-170">
                <a:latin typeface="Verdana"/>
                <a:cs typeface="Verdana"/>
              </a:rPr>
              <a:t>ajustes</a:t>
            </a:r>
            <a:r>
              <a:rPr dirty="0" sz="1600" spc="-280">
                <a:latin typeface="Verdana"/>
                <a:cs typeface="Verdana"/>
              </a:rPr>
              <a:t> </a:t>
            </a:r>
            <a:r>
              <a:rPr dirty="0" sz="1600" spc="-185">
                <a:latin typeface="Verdana"/>
                <a:cs typeface="Verdana"/>
              </a:rPr>
              <a:t>necesitamos</a:t>
            </a:r>
            <a:r>
              <a:rPr dirty="0" sz="1600" spc="-280">
                <a:latin typeface="Verdana"/>
                <a:cs typeface="Verdana"/>
              </a:rPr>
              <a:t> </a:t>
            </a:r>
            <a:r>
              <a:rPr dirty="0" sz="1600" spc="-155">
                <a:latin typeface="Verdana"/>
                <a:cs typeface="Verdana"/>
              </a:rPr>
              <a:t>realizar</a:t>
            </a:r>
            <a:r>
              <a:rPr dirty="0" sz="1600" spc="-280">
                <a:latin typeface="Verdana"/>
                <a:cs typeface="Verdana"/>
              </a:rPr>
              <a:t> </a:t>
            </a:r>
            <a:r>
              <a:rPr dirty="0" sz="1600" spc="-145">
                <a:latin typeface="Verdana"/>
                <a:cs typeface="Verdana"/>
              </a:rPr>
              <a:t>al</a:t>
            </a:r>
            <a:r>
              <a:rPr dirty="0" sz="1600" spc="-290">
                <a:latin typeface="Verdana"/>
                <a:cs typeface="Verdana"/>
              </a:rPr>
              <a:t> </a:t>
            </a:r>
            <a:r>
              <a:rPr dirty="0" sz="1600" spc="-220">
                <a:latin typeface="Verdana"/>
                <a:cs typeface="Verdana"/>
              </a:rPr>
              <a:t>PEMC?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84230" y="3796665"/>
            <a:ext cx="5168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40">
                <a:latin typeface="Verdana"/>
                <a:cs typeface="Verdana"/>
              </a:rPr>
              <a:t>50</a:t>
            </a:r>
            <a:r>
              <a:rPr dirty="0" sz="1800" spc="-195">
                <a:latin typeface="Verdana"/>
                <a:cs typeface="Verdana"/>
              </a:rPr>
              <a:t> </a:t>
            </a:r>
            <a:r>
              <a:rPr dirty="0" sz="1800" spc="-409">
                <a:latin typeface="Verdana"/>
                <a:cs typeface="Verdana"/>
              </a:rPr>
              <a:t>%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5109" y="4613275"/>
            <a:ext cx="11701780" cy="701040"/>
          </a:xfrm>
          <a:custGeom>
            <a:avLst/>
            <a:gdLst/>
            <a:ahLst/>
            <a:cxnLst/>
            <a:rect l="l" t="t" r="r" b="b"/>
            <a:pathLst>
              <a:path w="11701780" h="701039">
                <a:moveTo>
                  <a:pt x="11701780" y="0"/>
                </a:moveTo>
                <a:lnTo>
                  <a:pt x="0" y="0"/>
                </a:lnTo>
                <a:lnTo>
                  <a:pt x="0" y="701040"/>
                </a:lnTo>
                <a:lnTo>
                  <a:pt x="11701780" y="701040"/>
                </a:lnTo>
                <a:lnTo>
                  <a:pt x="11701780" y="0"/>
                </a:lnTo>
                <a:close/>
              </a:path>
            </a:pathLst>
          </a:custGeom>
          <a:solidFill>
            <a:srgbClr val="D1B5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32231" y="4796408"/>
            <a:ext cx="23215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229">
                <a:latin typeface="Verdana"/>
                <a:cs typeface="Verdana"/>
              </a:rPr>
              <a:t>III.</a:t>
            </a:r>
            <a:r>
              <a:rPr dirty="0" sz="1800" spc="-49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Organizaciónde</a:t>
            </a:r>
            <a:r>
              <a:rPr dirty="0" sz="1800" spc="-475">
                <a:latin typeface="Verdana"/>
                <a:cs typeface="Verdana"/>
              </a:rPr>
              <a:t> </a:t>
            </a:r>
            <a:r>
              <a:rPr dirty="0" sz="1800" spc="-265">
                <a:latin typeface="Verdana"/>
                <a:cs typeface="Verdana"/>
              </a:rPr>
              <a:t>laescuela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40734" y="4642484"/>
            <a:ext cx="1924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85">
                <a:latin typeface="Noto Sans Symbols"/>
                <a:cs typeface="Noto Sans Symbols"/>
              </a:rPr>
              <a:t>❑</a:t>
            </a:r>
            <a:endParaRPr sz="1600">
              <a:latin typeface="Noto Sans Symbols"/>
              <a:cs typeface="Noto Sans Symbol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3159" y="4511954"/>
            <a:ext cx="5682615" cy="755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49500"/>
              </a:lnSpc>
              <a:spcBef>
                <a:spcPts val="100"/>
              </a:spcBef>
            </a:pPr>
            <a:r>
              <a:rPr dirty="0" sz="1600" spc="-300">
                <a:latin typeface="Verdana"/>
                <a:cs typeface="Verdana"/>
              </a:rPr>
              <a:t>Decidamos </a:t>
            </a:r>
            <a:r>
              <a:rPr dirty="0" sz="1600" spc="-335">
                <a:latin typeface="Verdana"/>
                <a:cs typeface="Verdana"/>
              </a:rPr>
              <a:t>cómo </a:t>
            </a:r>
            <a:r>
              <a:rPr dirty="0" sz="1600" spc="-250">
                <a:latin typeface="Verdana"/>
                <a:cs typeface="Verdana"/>
              </a:rPr>
              <a:t>utilizaremos </a:t>
            </a:r>
            <a:r>
              <a:rPr dirty="0" sz="1600" spc="-215">
                <a:latin typeface="Verdana"/>
                <a:cs typeface="Verdana"/>
              </a:rPr>
              <a:t>el </a:t>
            </a:r>
            <a:r>
              <a:rPr dirty="0" sz="1600" spc="-260">
                <a:latin typeface="Verdana"/>
                <a:cs typeface="Verdana"/>
              </a:rPr>
              <a:t>espacio </a:t>
            </a:r>
            <a:r>
              <a:rPr dirty="0" sz="1600" spc="-245">
                <a:latin typeface="Verdana"/>
                <a:cs typeface="Verdana"/>
              </a:rPr>
              <a:t>del </a:t>
            </a:r>
            <a:r>
              <a:rPr dirty="0" sz="1600" spc="-320">
                <a:latin typeface="Verdana"/>
                <a:cs typeface="Verdana"/>
              </a:rPr>
              <a:t>CTE </a:t>
            </a:r>
            <a:r>
              <a:rPr dirty="0" sz="1600" spc="-270">
                <a:latin typeface="Verdana"/>
                <a:cs typeface="Verdana"/>
              </a:rPr>
              <a:t>destinado </a:t>
            </a:r>
            <a:r>
              <a:rPr dirty="0" sz="1600" spc="-300">
                <a:latin typeface="Verdana"/>
                <a:cs typeface="Verdana"/>
              </a:rPr>
              <a:t>a </a:t>
            </a:r>
            <a:r>
              <a:rPr dirty="0" sz="1600" spc="-215">
                <a:latin typeface="Verdana"/>
                <a:cs typeface="Verdana"/>
              </a:rPr>
              <a:t>la </a:t>
            </a:r>
            <a:r>
              <a:rPr dirty="0" sz="1600" spc="-260">
                <a:latin typeface="Verdana"/>
                <a:cs typeface="Verdana"/>
              </a:rPr>
              <a:t>organización</a:t>
            </a:r>
            <a:r>
              <a:rPr dirty="0" sz="1600" spc="-440">
                <a:latin typeface="Verdana"/>
                <a:cs typeface="Verdana"/>
              </a:rPr>
              <a:t> </a:t>
            </a:r>
            <a:r>
              <a:rPr dirty="0" sz="1600" spc="-305">
                <a:latin typeface="Verdana"/>
                <a:cs typeface="Verdana"/>
              </a:rPr>
              <a:t>de </a:t>
            </a:r>
            <a:r>
              <a:rPr dirty="0" sz="1600" spc="-215">
                <a:latin typeface="Verdana"/>
                <a:cs typeface="Verdana"/>
              </a:rPr>
              <a:t>la  </a:t>
            </a:r>
            <a:r>
              <a:rPr dirty="0" sz="1600" spc="-95">
                <a:latin typeface="Verdana"/>
                <a:cs typeface="Verdana"/>
              </a:rPr>
              <a:t>escuela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01502" y="4796408"/>
            <a:ext cx="42925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300">
                <a:latin typeface="Verdana"/>
                <a:cs typeface="Verdana"/>
              </a:rPr>
              <a:t>2</a:t>
            </a:r>
            <a:r>
              <a:rPr dirty="0" sz="1800" spc="-180">
                <a:latin typeface="Verdana"/>
                <a:cs typeface="Verdana"/>
              </a:rPr>
              <a:t>5</a:t>
            </a:r>
            <a:r>
              <a:rPr dirty="0" sz="1800" spc="-484">
                <a:latin typeface="Verdana"/>
                <a:cs typeface="Verdana"/>
              </a:rPr>
              <a:t>%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745" y="2875914"/>
            <a:ext cx="11701780" cy="371475"/>
          </a:xfrm>
          <a:prstGeom prst="rect">
            <a:avLst/>
          </a:prstGeom>
          <a:solidFill>
            <a:srgbClr val="D1B589"/>
          </a:solidFill>
        </p:spPr>
        <p:txBody>
          <a:bodyPr wrap="square" lIns="0" tIns="31114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244"/>
              </a:spcBef>
              <a:tabLst>
                <a:tab pos="3592829" algn="l"/>
                <a:tab pos="3947160" algn="l"/>
                <a:tab pos="10772140" algn="l"/>
              </a:tabLst>
            </a:pPr>
            <a:r>
              <a:rPr dirty="0" sz="1800" spc="-190">
                <a:latin typeface="Verdana"/>
                <a:cs typeface="Verdana"/>
              </a:rPr>
              <a:t>I.Empiezopormí	</a:t>
            </a:r>
            <a:r>
              <a:rPr dirty="0" sz="1600" spc="-140">
                <a:latin typeface="Noto Sans Symbols"/>
                <a:cs typeface="Noto Sans Symbols"/>
              </a:rPr>
              <a:t>❑	</a:t>
            </a:r>
            <a:r>
              <a:rPr dirty="0" sz="1600" spc="-175">
                <a:latin typeface="Verdana"/>
                <a:cs typeface="Verdana"/>
              </a:rPr>
              <a:t>Mereconozcoenmisfortalezas	</a:t>
            </a:r>
            <a:r>
              <a:rPr dirty="0" sz="1800" spc="-180">
                <a:latin typeface="Verdana"/>
                <a:cs typeface="Verdana"/>
              </a:rPr>
              <a:t>15</a:t>
            </a:r>
            <a:r>
              <a:rPr dirty="0" sz="1800" spc="-350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%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109" y="1565910"/>
            <a:ext cx="11701780" cy="640080"/>
          </a:xfrm>
          <a:custGeom>
            <a:avLst/>
            <a:gdLst/>
            <a:ahLst/>
            <a:cxnLst/>
            <a:rect l="l" t="t" r="r" b="b"/>
            <a:pathLst>
              <a:path w="11701780" h="640080">
                <a:moveTo>
                  <a:pt x="11701780" y="0"/>
                </a:moveTo>
                <a:lnTo>
                  <a:pt x="0" y="0"/>
                </a:lnTo>
                <a:lnTo>
                  <a:pt x="0" y="640079"/>
                </a:lnTo>
                <a:lnTo>
                  <a:pt x="11701780" y="640079"/>
                </a:lnTo>
                <a:lnTo>
                  <a:pt x="11701780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780285" y="1572514"/>
            <a:ext cx="50228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470">
                <a:latin typeface="Verdana"/>
                <a:cs typeface="Verdana"/>
              </a:rPr>
              <a:t>Tem</a:t>
            </a:r>
            <a:r>
              <a:rPr dirty="0" sz="1800" spc="-380">
                <a:latin typeface="Verdana"/>
                <a:cs typeface="Verdana"/>
              </a:rPr>
              <a:t>a</a:t>
            </a:r>
            <a:r>
              <a:rPr dirty="0" sz="1800" spc="-335"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95567" y="1572514"/>
            <a:ext cx="8585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440">
                <a:latin typeface="Verdana"/>
                <a:cs typeface="Verdana"/>
              </a:rPr>
              <a:t>A</a:t>
            </a:r>
            <a:r>
              <a:rPr dirty="0" sz="1800" spc="-330">
                <a:latin typeface="Verdana"/>
                <a:cs typeface="Verdana"/>
              </a:rPr>
              <a:t>c</a:t>
            </a:r>
            <a:r>
              <a:rPr dirty="0" sz="1800" spc="-254">
                <a:latin typeface="Verdana"/>
                <a:cs typeface="Verdana"/>
              </a:rPr>
              <a:t>t</a:t>
            </a:r>
            <a:r>
              <a:rPr dirty="0" sz="1800" spc="-275">
                <a:latin typeface="Verdana"/>
                <a:cs typeface="Verdana"/>
              </a:rPr>
              <a:t>iv</a:t>
            </a:r>
            <a:r>
              <a:rPr dirty="0" sz="1800" spc="-180">
                <a:latin typeface="Verdana"/>
                <a:cs typeface="Verdana"/>
              </a:rPr>
              <a:t>i</a:t>
            </a:r>
            <a:r>
              <a:rPr dirty="0" sz="1800" spc="-405">
                <a:latin typeface="Verdana"/>
                <a:cs typeface="Verdana"/>
              </a:rPr>
              <a:t>d</a:t>
            </a:r>
            <a:r>
              <a:rPr dirty="0" sz="1800" spc="-390">
                <a:latin typeface="Verdana"/>
                <a:cs typeface="Verdana"/>
              </a:rPr>
              <a:t>ad</a:t>
            </a:r>
            <a:r>
              <a:rPr dirty="0" sz="1800" spc="-360"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846054" y="1580134"/>
            <a:ext cx="692150" cy="57594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R="5080" indent="71120">
              <a:lnSpc>
                <a:spcPct val="100600"/>
              </a:lnSpc>
              <a:spcBef>
                <a:spcPts val="85"/>
              </a:spcBef>
            </a:pPr>
            <a:r>
              <a:rPr dirty="0" sz="1800" spc="-340">
                <a:latin typeface="Verdana"/>
                <a:cs typeface="Verdana"/>
              </a:rPr>
              <a:t>Tiempo  </a:t>
            </a:r>
            <a:r>
              <a:rPr dirty="0" sz="1800" spc="-385">
                <a:latin typeface="Verdana"/>
                <a:cs typeface="Verdana"/>
              </a:rPr>
              <a:t>e</a:t>
            </a:r>
            <a:r>
              <a:rPr dirty="0" sz="1800" spc="-340">
                <a:latin typeface="Verdana"/>
                <a:cs typeface="Verdana"/>
              </a:rPr>
              <a:t>s</a:t>
            </a:r>
            <a:r>
              <a:rPr dirty="0" sz="1800" spc="-250">
                <a:latin typeface="Verdana"/>
                <a:cs typeface="Verdana"/>
              </a:rPr>
              <a:t>t</a:t>
            </a:r>
            <a:r>
              <a:rPr dirty="0" sz="1800" spc="-400">
                <a:latin typeface="Verdana"/>
                <a:cs typeface="Verdana"/>
              </a:rPr>
              <a:t>im</a:t>
            </a:r>
            <a:r>
              <a:rPr dirty="0" sz="1800" spc="-380">
                <a:latin typeface="Verdana"/>
                <a:cs typeface="Verdana"/>
              </a:rPr>
              <a:t>a</a:t>
            </a:r>
            <a:r>
              <a:rPr dirty="0" sz="1800" spc="-400">
                <a:latin typeface="Verdana"/>
                <a:cs typeface="Verdana"/>
              </a:rPr>
              <a:t>do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337435" y="462915"/>
            <a:ext cx="7451090" cy="826135"/>
            <a:chOff x="2337435" y="462915"/>
            <a:chExt cx="7451090" cy="826135"/>
          </a:xfrm>
        </p:grpSpPr>
        <p:sp>
          <p:nvSpPr>
            <p:cNvPr id="19" name="object 19"/>
            <p:cNvSpPr/>
            <p:nvPr/>
          </p:nvSpPr>
          <p:spPr>
            <a:xfrm>
              <a:off x="2590165" y="464820"/>
              <a:ext cx="7018020" cy="821055"/>
            </a:xfrm>
            <a:custGeom>
              <a:avLst/>
              <a:gdLst/>
              <a:ahLst/>
              <a:cxnLst/>
              <a:rect l="l" t="t" r="r" b="b"/>
              <a:pathLst>
                <a:path w="7018020" h="821055">
                  <a:moveTo>
                    <a:pt x="7018019" y="0"/>
                  </a:moveTo>
                  <a:lnTo>
                    <a:pt x="0" y="0"/>
                  </a:lnTo>
                  <a:lnTo>
                    <a:pt x="0" y="821054"/>
                  </a:lnTo>
                  <a:lnTo>
                    <a:pt x="7018019" y="821054"/>
                  </a:lnTo>
                  <a:lnTo>
                    <a:pt x="7018019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337435" y="462915"/>
              <a:ext cx="940435" cy="821055"/>
            </a:xfrm>
            <a:custGeom>
              <a:avLst/>
              <a:gdLst/>
              <a:ahLst/>
              <a:cxnLst/>
              <a:rect l="l" t="t" r="r" b="b"/>
              <a:pathLst>
                <a:path w="940435" h="821055">
                  <a:moveTo>
                    <a:pt x="735329" y="0"/>
                  </a:moveTo>
                  <a:lnTo>
                    <a:pt x="0" y="0"/>
                  </a:lnTo>
                  <a:lnTo>
                    <a:pt x="205104" y="821055"/>
                  </a:lnTo>
                  <a:lnTo>
                    <a:pt x="940435" y="821055"/>
                  </a:lnTo>
                  <a:lnTo>
                    <a:pt x="735329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807335" y="462915"/>
              <a:ext cx="6800850" cy="826135"/>
            </a:xfrm>
            <a:custGeom>
              <a:avLst/>
              <a:gdLst/>
              <a:ahLst/>
              <a:cxnLst/>
              <a:rect l="l" t="t" r="r" b="b"/>
              <a:pathLst>
                <a:path w="6800850" h="826135">
                  <a:moveTo>
                    <a:pt x="488950" y="0"/>
                  </a:moveTo>
                  <a:lnTo>
                    <a:pt x="0" y="0"/>
                  </a:lnTo>
                  <a:lnTo>
                    <a:pt x="163194" y="820420"/>
                  </a:lnTo>
                  <a:lnTo>
                    <a:pt x="651510" y="820420"/>
                  </a:lnTo>
                  <a:lnTo>
                    <a:pt x="488950" y="0"/>
                  </a:lnTo>
                  <a:close/>
                </a:path>
                <a:path w="6800850" h="826135">
                  <a:moveTo>
                    <a:pt x="6595744" y="5714"/>
                  </a:moveTo>
                  <a:lnTo>
                    <a:pt x="5860415" y="5714"/>
                  </a:lnTo>
                  <a:lnTo>
                    <a:pt x="6065520" y="826135"/>
                  </a:lnTo>
                  <a:lnTo>
                    <a:pt x="6800850" y="826135"/>
                  </a:lnTo>
                  <a:lnTo>
                    <a:pt x="6595744" y="5714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137650" y="467995"/>
              <a:ext cx="650875" cy="820419"/>
            </a:xfrm>
            <a:custGeom>
              <a:avLst/>
              <a:gdLst/>
              <a:ahLst/>
              <a:cxnLst/>
              <a:rect l="l" t="t" r="r" b="b"/>
              <a:pathLst>
                <a:path w="650875" h="820419">
                  <a:moveTo>
                    <a:pt x="488315" y="0"/>
                  </a:moveTo>
                  <a:lnTo>
                    <a:pt x="0" y="0"/>
                  </a:lnTo>
                  <a:lnTo>
                    <a:pt x="162559" y="820419"/>
                  </a:lnTo>
                  <a:lnTo>
                    <a:pt x="650875" y="820419"/>
                  </a:lnTo>
                  <a:lnTo>
                    <a:pt x="488315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590290" y="473709"/>
            <a:ext cx="500761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>
                <a:latin typeface="Arial"/>
                <a:cs typeface="Arial"/>
              </a:rPr>
              <a:t>Agenda de</a:t>
            </a:r>
            <a:r>
              <a:rPr dirty="0" sz="4800" spc="-30">
                <a:latin typeface="Arial"/>
                <a:cs typeface="Arial"/>
              </a:rPr>
              <a:t> </a:t>
            </a:r>
            <a:r>
              <a:rPr dirty="0" sz="4800" spc="-5">
                <a:latin typeface="Arial"/>
                <a:cs typeface="Arial"/>
              </a:rPr>
              <a:t>trabajo</a:t>
            </a:r>
            <a:endParaRPr sz="4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6312534"/>
            <a:ext cx="12192000" cy="545465"/>
          </a:xfrm>
          <a:custGeom>
            <a:avLst/>
            <a:gdLst/>
            <a:ahLst/>
            <a:cxnLst/>
            <a:rect l="l" t="t" r="r" b="b"/>
            <a:pathLst>
              <a:path w="12192000" h="545465">
                <a:moveTo>
                  <a:pt x="12192000" y="0"/>
                </a:moveTo>
                <a:lnTo>
                  <a:pt x="0" y="0"/>
                </a:lnTo>
                <a:lnTo>
                  <a:pt x="0" y="545464"/>
                </a:lnTo>
                <a:lnTo>
                  <a:pt x="12192000" y="545464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01243" y="6482588"/>
            <a:ext cx="116217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60">
                <a:solidFill>
                  <a:srgbClr val="FFFFFF"/>
                </a:solidFill>
                <a:latin typeface="Verdana"/>
                <a:cs typeface="Verdana"/>
              </a:rPr>
              <a:t>El </a:t>
            </a:r>
            <a:r>
              <a:rPr dirty="0" sz="1100" spc="-200">
                <a:solidFill>
                  <a:srgbClr val="FFFFFF"/>
                </a:solidFill>
                <a:latin typeface="Verdana"/>
                <a:cs typeface="Verdana"/>
              </a:rPr>
              <a:t>tiempo </a:t>
            </a:r>
            <a:r>
              <a:rPr dirty="0" sz="1100" spc="-190">
                <a:solidFill>
                  <a:srgbClr val="FFFFFF"/>
                </a:solidFill>
                <a:latin typeface="Verdana"/>
                <a:cs typeface="Verdana"/>
              </a:rPr>
              <a:t>señalado </a:t>
            </a:r>
            <a:r>
              <a:rPr dirty="0" sz="1100" spc="-195">
                <a:solidFill>
                  <a:srgbClr val="FFFFFF"/>
                </a:solidFill>
                <a:latin typeface="Verdana"/>
                <a:cs typeface="Verdana"/>
              </a:rPr>
              <a:t>para </a:t>
            </a:r>
            <a:r>
              <a:rPr dirty="0" sz="1100" spc="-150">
                <a:solidFill>
                  <a:srgbClr val="FFFFFF"/>
                </a:solidFill>
                <a:latin typeface="Verdana"/>
                <a:cs typeface="Verdana"/>
              </a:rPr>
              <a:t>el </a:t>
            </a:r>
            <a:r>
              <a:rPr dirty="0" sz="1100" spc="-170">
                <a:solidFill>
                  <a:srgbClr val="FFFFFF"/>
                </a:solidFill>
                <a:latin typeface="Verdana"/>
                <a:cs typeface="Verdana"/>
              </a:rPr>
              <a:t>desarrollo </a:t>
            </a:r>
            <a:r>
              <a:rPr dirty="0" sz="1100" spc="-21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100" spc="-165">
                <a:solidFill>
                  <a:srgbClr val="FFFFFF"/>
                </a:solidFill>
                <a:latin typeface="Verdana"/>
                <a:cs typeface="Verdana"/>
              </a:rPr>
              <a:t>las </a:t>
            </a:r>
            <a:r>
              <a:rPr dirty="0" sz="1100" spc="-175">
                <a:solidFill>
                  <a:srgbClr val="FFFFFF"/>
                </a:solidFill>
                <a:latin typeface="Verdana"/>
                <a:cs typeface="Verdana"/>
              </a:rPr>
              <a:t>actividades </a:t>
            </a:r>
            <a:r>
              <a:rPr dirty="0" sz="1100" spc="-195">
                <a:solidFill>
                  <a:srgbClr val="FFFFFF"/>
                </a:solidFill>
                <a:latin typeface="Verdana"/>
                <a:cs typeface="Verdana"/>
              </a:rPr>
              <a:t>es </a:t>
            </a:r>
            <a:r>
              <a:rPr dirty="0" sz="1100" spc="-190">
                <a:solidFill>
                  <a:srgbClr val="FFFFFF"/>
                </a:solidFill>
                <a:latin typeface="Verdana"/>
                <a:cs typeface="Verdana"/>
              </a:rPr>
              <a:t>estimado. </a:t>
            </a:r>
            <a:r>
              <a:rPr dirty="0" sz="1100" spc="-200">
                <a:solidFill>
                  <a:srgbClr val="FFFFFF"/>
                </a:solidFill>
                <a:latin typeface="Verdana"/>
                <a:cs typeface="Verdana"/>
              </a:rPr>
              <a:t>La </a:t>
            </a:r>
            <a:r>
              <a:rPr dirty="0" sz="1100" spc="-185">
                <a:solidFill>
                  <a:srgbClr val="FFFFFF"/>
                </a:solidFill>
                <a:latin typeface="Verdana"/>
                <a:cs typeface="Verdana"/>
              </a:rPr>
              <a:t>duración </a:t>
            </a:r>
            <a:r>
              <a:rPr dirty="0" sz="1100" spc="-21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100" spc="-165">
                <a:solidFill>
                  <a:srgbClr val="FFFFFF"/>
                </a:solidFill>
                <a:latin typeface="Verdana"/>
                <a:cs typeface="Verdana"/>
              </a:rPr>
              <a:t>las </a:t>
            </a:r>
            <a:r>
              <a:rPr dirty="0" sz="1100" spc="-185">
                <a:solidFill>
                  <a:srgbClr val="FFFFFF"/>
                </a:solidFill>
                <a:latin typeface="Verdana"/>
                <a:cs typeface="Verdana"/>
              </a:rPr>
              <a:t>sesiones </a:t>
            </a:r>
            <a:r>
              <a:rPr dirty="0" sz="1100" spc="-21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100" spc="-195">
                <a:solidFill>
                  <a:srgbClr val="FFFFFF"/>
                </a:solidFill>
                <a:latin typeface="Verdana"/>
                <a:cs typeface="Verdana"/>
              </a:rPr>
              <a:t>Consejo </a:t>
            </a:r>
            <a:r>
              <a:rPr dirty="0" sz="1100" spc="-185">
                <a:solidFill>
                  <a:srgbClr val="FFFFFF"/>
                </a:solidFill>
                <a:latin typeface="Verdana"/>
                <a:cs typeface="Verdana"/>
              </a:rPr>
              <a:t>Técnico </a:t>
            </a:r>
            <a:r>
              <a:rPr dirty="0" sz="1100" spc="-175">
                <a:solidFill>
                  <a:srgbClr val="FFFFFF"/>
                </a:solidFill>
                <a:latin typeface="Verdana"/>
                <a:cs typeface="Verdana"/>
              </a:rPr>
              <a:t>Escolar </a:t>
            </a:r>
            <a:r>
              <a:rPr dirty="0" sz="1100" spc="-190">
                <a:solidFill>
                  <a:srgbClr val="FFFFFF"/>
                </a:solidFill>
                <a:latin typeface="Verdana"/>
                <a:cs typeface="Verdana"/>
              </a:rPr>
              <a:t>corresponde </a:t>
            </a:r>
            <a:r>
              <a:rPr dirty="0" sz="1100" spc="-155">
                <a:solidFill>
                  <a:srgbClr val="FFFFFF"/>
                </a:solidFill>
                <a:latin typeface="Verdana"/>
                <a:cs typeface="Verdana"/>
              </a:rPr>
              <a:t>al </a:t>
            </a:r>
            <a:r>
              <a:rPr dirty="0" sz="1100" spc="-195">
                <a:solidFill>
                  <a:srgbClr val="FFFFFF"/>
                </a:solidFill>
                <a:latin typeface="Verdana"/>
                <a:cs typeface="Verdana"/>
              </a:rPr>
              <a:t>tiempo </a:t>
            </a:r>
            <a:r>
              <a:rPr dirty="0" sz="1100" spc="-21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100" spc="-150">
                <a:solidFill>
                  <a:srgbClr val="FFFFFF"/>
                </a:solidFill>
                <a:latin typeface="Verdana"/>
                <a:cs typeface="Verdana"/>
              </a:rPr>
              <a:t>la </a:t>
            </a:r>
            <a:r>
              <a:rPr dirty="0" sz="1100" spc="-185">
                <a:solidFill>
                  <a:srgbClr val="FFFFFF"/>
                </a:solidFill>
                <a:latin typeface="Verdana"/>
                <a:cs typeface="Verdana"/>
              </a:rPr>
              <a:t>jornada </a:t>
            </a:r>
            <a:r>
              <a:rPr dirty="0" sz="1100" spc="-170">
                <a:solidFill>
                  <a:srgbClr val="FFFFFF"/>
                </a:solidFill>
                <a:latin typeface="Verdana"/>
                <a:cs typeface="Verdana"/>
              </a:rPr>
              <a:t>escolar, </a:t>
            </a:r>
            <a:r>
              <a:rPr dirty="0" sz="1100" spc="-21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100" spc="-200">
                <a:solidFill>
                  <a:srgbClr val="FFFFFF"/>
                </a:solidFill>
                <a:latin typeface="Verdana"/>
                <a:cs typeface="Verdana"/>
              </a:rPr>
              <a:t>acuerdo con </a:t>
            </a:r>
            <a:r>
              <a:rPr dirty="0" sz="1100" spc="-150">
                <a:solidFill>
                  <a:srgbClr val="FFFFFF"/>
                </a:solidFill>
                <a:latin typeface="Verdana"/>
                <a:cs typeface="Verdana"/>
              </a:rPr>
              <a:t>el </a:t>
            </a:r>
            <a:r>
              <a:rPr dirty="0" sz="1100" spc="-165">
                <a:solidFill>
                  <a:srgbClr val="FFFFFF"/>
                </a:solidFill>
                <a:latin typeface="Verdana"/>
                <a:cs typeface="Verdana"/>
              </a:rPr>
              <a:t>nivel</a:t>
            </a:r>
            <a:r>
              <a:rPr dirty="0" sz="1100" spc="-1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100" spc="-210">
                <a:solidFill>
                  <a:srgbClr val="FFFFFF"/>
                </a:solidFill>
                <a:latin typeface="Verdana"/>
                <a:cs typeface="Verdana"/>
              </a:rPr>
              <a:t>y </a:t>
            </a:r>
            <a:r>
              <a:rPr dirty="0" sz="1100" spc="-200">
                <a:solidFill>
                  <a:srgbClr val="FFFFFF"/>
                </a:solidFill>
                <a:latin typeface="Verdana"/>
                <a:cs typeface="Verdana"/>
              </a:rPr>
              <a:t>modalidad </a:t>
            </a:r>
            <a:r>
              <a:rPr dirty="0" sz="1100" spc="-21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100" spc="-200">
                <a:solidFill>
                  <a:srgbClr val="FFFFFF"/>
                </a:solidFill>
                <a:latin typeface="Verdana"/>
                <a:cs typeface="Verdana"/>
              </a:rPr>
              <a:t>cada </a:t>
            </a:r>
            <a:r>
              <a:rPr dirty="0" sz="1100" spc="-185">
                <a:solidFill>
                  <a:srgbClr val="FFFFFF"/>
                </a:solidFill>
                <a:latin typeface="Verdana"/>
                <a:cs typeface="Verdana"/>
              </a:rPr>
              <a:t>escuela </a:t>
            </a:r>
            <a:r>
              <a:rPr dirty="0" sz="1100" spc="-210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100" spc="-190">
                <a:solidFill>
                  <a:srgbClr val="FFFFFF"/>
                </a:solidFill>
                <a:latin typeface="Verdana"/>
                <a:cs typeface="Verdana"/>
              </a:rPr>
              <a:t>Educación </a:t>
            </a:r>
            <a:r>
              <a:rPr dirty="0" sz="1100" spc="-185">
                <a:solidFill>
                  <a:srgbClr val="FFFFFF"/>
                </a:solidFill>
                <a:latin typeface="Verdana"/>
                <a:cs typeface="Verdana"/>
              </a:rPr>
              <a:t>Básica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7659" y="461517"/>
            <a:ext cx="290576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>
                <a:latin typeface="Arial"/>
                <a:cs typeface="Arial"/>
              </a:rPr>
              <a:t>Propósitos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313170"/>
            <a:ext cx="12192000" cy="544830"/>
          </a:xfrm>
          <a:custGeom>
            <a:avLst/>
            <a:gdLst/>
            <a:ahLst/>
            <a:cxnLst/>
            <a:rect l="l" t="t" r="r" b="b"/>
            <a:pathLst>
              <a:path w="12192000" h="544829">
                <a:moveTo>
                  <a:pt x="12192000" y="0"/>
                </a:moveTo>
                <a:lnTo>
                  <a:pt x="0" y="0"/>
                </a:lnTo>
                <a:lnTo>
                  <a:pt x="0" y="544829"/>
                </a:lnTo>
                <a:lnTo>
                  <a:pt x="12192000" y="544829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65505" y="3154679"/>
            <a:ext cx="5117465" cy="1473835"/>
          </a:xfrm>
          <a:custGeom>
            <a:avLst/>
            <a:gdLst/>
            <a:ahLst/>
            <a:cxnLst/>
            <a:rect l="l" t="t" r="r" b="b"/>
            <a:pathLst>
              <a:path w="5117465" h="1473835">
                <a:moveTo>
                  <a:pt x="4979670" y="0"/>
                </a:moveTo>
                <a:lnTo>
                  <a:pt x="137159" y="0"/>
                </a:lnTo>
                <a:lnTo>
                  <a:pt x="93979" y="6985"/>
                </a:lnTo>
                <a:lnTo>
                  <a:pt x="55879" y="26670"/>
                </a:lnTo>
                <a:lnTo>
                  <a:pt x="26034" y="55880"/>
                </a:lnTo>
                <a:lnTo>
                  <a:pt x="6984" y="93980"/>
                </a:lnTo>
                <a:lnTo>
                  <a:pt x="0" y="137160"/>
                </a:lnTo>
                <a:lnTo>
                  <a:pt x="0" y="1336675"/>
                </a:lnTo>
                <a:lnTo>
                  <a:pt x="6984" y="1380490"/>
                </a:lnTo>
                <a:lnTo>
                  <a:pt x="26034" y="1417955"/>
                </a:lnTo>
                <a:lnTo>
                  <a:pt x="55879" y="1447800"/>
                </a:lnTo>
                <a:lnTo>
                  <a:pt x="93979" y="1466850"/>
                </a:lnTo>
                <a:lnTo>
                  <a:pt x="137159" y="1473835"/>
                </a:lnTo>
                <a:lnTo>
                  <a:pt x="4979670" y="1473835"/>
                </a:lnTo>
                <a:lnTo>
                  <a:pt x="5023484" y="1466850"/>
                </a:lnTo>
                <a:lnTo>
                  <a:pt x="5060950" y="1447800"/>
                </a:lnTo>
                <a:lnTo>
                  <a:pt x="5090795" y="1417955"/>
                </a:lnTo>
                <a:lnTo>
                  <a:pt x="5109845" y="1380490"/>
                </a:lnTo>
                <a:lnTo>
                  <a:pt x="5117465" y="1336675"/>
                </a:lnTo>
                <a:lnTo>
                  <a:pt x="5117465" y="137160"/>
                </a:lnTo>
                <a:lnTo>
                  <a:pt x="5106670" y="84455"/>
                </a:lnTo>
                <a:lnTo>
                  <a:pt x="5076825" y="40005"/>
                </a:lnTo>
                <a:lnTo>
                  <a:pt x="5032375" y="10160"/>
                </a:lnTo>
                <a:lnTo>
                  <a:pt x="4979670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605269" y="3129279"/>
            <a:ext cx="5117465" cy="1505585"/>
          </a:xfrm>
          <a:custGeom>
            <a:avLst/>
            <a:gdLst/>
            <a:ahLst/>
            <a:cxnLst/>
            <a:rect l="l" t="t" r="r" b="b"/>
            <a:pathLst>
              <a:path w="5117465" h="1505585">
                <a:moveTo>
                  <a:pt x="4977130" y="0"/>
                </a:moveTo>
                <a:lnTo>
                  <a:pt x="140334" y="0"/>
                </a:lnTo>
                <a:lnTo>
                  <a:pt x="95884" y="6985"/>
                </a:lnTo>
                <a:lnTo>
                  <a:pt x="57784" y="26670"/>
                </a:lnTo>
                <a:lnTo>
                  <a:pt x="27304" y="57150"/>
                </a:lnTo>
                <a:lnTo>
                  <a:pt x="7620" y="95885"/>
                </a:lnTo>
                <a:lnTo>
                  <a:pt x="0" y="139700"/>
                </a:lnTo>
                <a:lnTo>
                  <a:pt x="0" y="1365250"/>
                </a:lnTo>
                <a:lnTo>
                  <a:pt x="7620" y="1409700"/>
                </a:lnTo>
                <a:lnTo>
                  <a:pt x="27304" y="1447800"/>
                </a:lnTo>
                <a:lnTo>
                  <a:pt x="57784" y="1478280"/>
                </a:lnTo>
                <a:lnTo>
                  <a:pt x="95884" y="1497965"/>
                </a:lnTo>
                <a:lnTo>
                  <a:pt x="140334" y="1505585"/>
                </a:lnTo>
                <a:lnTo>
                  <a:pt x="4977130" y="1505585"/>
                </a:lnTo>
                <a:lnTo>
                  <a:pt x="5021580" y="1497965"/>
                </a:lnTo>
                <a:lnTo>
                  <a:pt x="5060314" y="1478280"/>
                </a:lnTo>
                <a:lnTo>
                  <a:pt x="5090159" y="1447800"/>
                </a:lnTo>
                <a:lnTo>
                  <a:pt x="5110480" y="1409700"/>
                </a:lnTo>
                <a:lnTo>
                  <a:pt x="5117464" y="1365250"/>
                </a:lnTo>
                <a:lnTo>
                  <a:pt x="5117464" y="139700"/>
                </a:lnTo>
                <a:lnTo>
                  <a:pt x="5106670" y="86360"/>
                </a:lnTo>
                <a:lnTo>
                  <a:pt x="5076189" y="40640"/>
                </a:lnTo>
                <a:lnTo>
                  <a:pt x="5031105" y="10160"/>
                </a:lnTo>
                <a:lnTo>
                  <a:pt x="4977130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0868" y="2011807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1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07053" y="6418876"/>
            <a:ext cx="5036185" cy="3035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305">
                <a:solidFill>
                  <a:srgbClr val="FFFFFF"/>
                </a:solidFill>
                <a:latin typeface="Verdana"/>
                <a:cs typeface="Verdana"/>
              </a:rPr>
              <a:t>Primera</a:t>
            </a:r>
            <a:r>
              <a:rPr dirty="0" sz="18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05">
                <a:solidFill>
                  <a:srgbClr val="FFFFFF"/>
                </a:solidFill>
                <a:latin typeface="Verdana"/>
                <a:cs typeface="Verdana"/>
              </a:rPr>
              <a:t>Sesión</a:t>
            </a:r>
            <a:r>
              <a:rPr dirty="0" sz="1800" spc="-4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85">
                <a:solidFill>
                  <a:srgbClr val="FFFFFF"/>
                </a:solidFill>
                <a:latin typeface="Verdana"/>
                <a:cs typeface="Verdana"/>
              </a:rPr>
              <a:t>Ordinaria</a:t>
            </a:r>
            <a:r>
              <a:rPr dirty="0" sz="1800" spc="-4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35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8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15">
                <a:solidFill>
                  <a:srgbClr val="FFFFFF"/>
                </a:solidFill>
                <a:latin typeface="Verdana"/>
                <a:cs typeface="Verdana"/>
              </a:rPr>
              <a:t>Consejo</a:t>
            </a:r>
            <a:r>
              <a:rPr dirty="0" sz="1800" spc="-4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10">
                <a:solidFill>
                  <a:srgbClr val="FFFFFF"/>
                </a:solidFill>
                <a:latin typeface="Verdana"/>
                <a:cs typeface="Verdana"/>
              </a:rPr>
              <a:t>Técnico</a:t>
            </a:r>
            <a:r>
              <a:rPr dirty="0" sz="1800" spc="-4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85">
                <a:solidFill>
                  <a:srgbClr val="FFFFFF"/>
                </a:solidFill>
                <a:latin typeface="Verdana"/>
                <a:cs typeface="Verdana"/>
              </a:rPr>
              <a:t>Escolar</a:t>
            </a:r>
            <a:r>
              <a:rPr dirty="0" sz="1800" spc="-3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65">
                <a:solidFill>
                  <a:srgbClr val="FFFFFF"/>
                </a:solidFill>
                <a:latin typeface="Verdana"/>
                <a:cs typeface="Verdana"/>
              </a:rPr>
              <a:t>2021</a:t>
            </a:r>
            <a:r>
              <a:rPr dirty="0" sz="1800" spc="-4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5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dirty="0" sz="1800" spc="-409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50">
                <a:solidFill>
                  <a:srgbClr val="FFFFFF"/>
                </a:solidFill>
                <a:latin typeface="Verdana"/>
                <a:cs typeface="Verdana"/>
              </a:rPr>
              <a:t>2022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0886" y="1985899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2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8800" y="1641094"/>
            <a:ext cx="377507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40">
                <a:latin typeface="Verdana"/>
                <a:cs typeface="Verdana"/>
              </a:rPr>
              <a:t>Que</a:t>
            </a:r>
            <a:r>
              <a:rPr dirty="0" sz="3200" spc="-660">
                <a:latin typeface="Verdana"/>
                <a:cs typeface="Verdana"/>
              </a:rPr>
              <a:t> </a:t>
            </a:r>
            <a:r>
              <a:rPr dirty="0" sz="3200" spc="-350">
                <a:latin typeface="Verdana"/>
                <a:cs typeface="Verdana"/>
              </a:rPr>
              <a:t>el</a:t>
            </a:r>
            <a:r>
              <a:rPr dirty="0" sz="3200" spc="-650">
                <a:latin typeface="Verdana"/>
                <a:cs typeface="Verdana"/>
              </a:rPr>
              <a:t> </a:t>
            </a:r>
            <a:r>
              <a:rPr dirty="0" sz="3200" spc="-395">
                <a:latin typeface="Verdana"/>
                <a:cs typeface="Verdana"/>
              </a:rPr>
              <a:t>colectivo</a:t>
            </a:r>
            <a:r>
              <a:rPr dirty="0" sz="3200" spc="-660">
                <a:latin typeface="Verdana"/>
                <a:cs typeface="Verdana"/>
              </a:rPr>
              <a:t> </a:t>
            </a:r>
            <a:r>
              <a:rPr dirty="0" sz="3200" spc="-445">
                <a:latin typeface="Verdana"/>
                <a:cs typeface="Verdana"/>
              </a:rPr>
              <a:t>docente: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81301" y="3417189"/>
            <a:ext cx="33432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70">
                <a:solidFill>
                  <a:srgbClr val="FFFFFF"/>
                </a:solidFill>
                <a:latin typeface="Verdana"/>
                <a:cs typeface="Verdana"/>
              </a:rPr>
              <a:t>Reconozca</a:t>
            </a:r>
            <a:r>
              <a:rPr dirty="0" sz="1800" spc="-4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54">
                <a:solidFill>
                  <a:srgbClr val="FFFFFF"/>
                </a:solidFill>
                <a:latin typeface="Verdana"/>
                <a:cs typeface="Verdana"/>
              </a:rPr>
              <a:t>sus</a:t>
            </a:r>
            <a:r>
              <a:rPr dirty="0" sz="1800" spc="-47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25">
                <a:solidFill>
                  <a:srgbClr val="FFFFFF"/>
                </a:solidFill>
                <a:latin typeface="Verdana"/>
                <a:cs typeface="Verdana"/>
              </a:rPr>
              <a:t>fortalezas</a:t>
            </a:r>
            <a:r>
              <a:rPr dirty="0" sz="1800" spc="-4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50">
                <a:solidFill>
                  <a:srgbClr val="FFFFFF"/>
                </a:solidFill>
                <a:latin typeface="Verdana"/>
                <a:cs typeface="Verdana"/>
              </a:rPr>
              <a:t>personales</a:t>
            </a:r>
            <a:r>
              <a:rPr dirty="0" sz="1800" spc="-4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70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dirty="0" sz="1800" spc="-4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00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93850" y="3693032"/>
            <a:ext cx="371665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0">
                <a:solidFill>
                  <a:srgbClr val="FFFFFF"/>
                </a:solidFill>
                <a:latin typeface="Verdana"/>
                <a:cs typeface="Verdana"/>
              </a:rPr>
              <a:t>importancia </a:t>
            </a:r>
            <a:r>
              <a:rPr dirty="0" sz="1800" spc="-335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800" spc="-290">
                <a:solidFill>
                  <a:srgbClr val="FFFFFF"/>
                </a:solidFill>
                <a:latin typeface="Verdana"/>
                <a:cs typeface="Verdana"/>
              </a:rPr>
              <a:t>estas </a:t>
            </a:r>
            <a:r>
              <a:rPr dirty="0" sz="1800" spc="-315">
                <a:solidFill>
                  <a:srgbClr val="FFFFFF"/>
                </a:solidFill>
                <a:latin typeface="Verdana"/>
                <a:cs typeface="Verdana"/>
              </a:rPr>
              <a:t>para </a:t>
            </a:r>
            <a:r>
              <a:rPr dirty="0" sz="1800" spc="-310">
                <a:solidFill>
                  <a:srgbClr val="FFFFFF"/>
                </a:solidFill>
                <a:latin typeface="Verdana"/>
                <a:cs typeface="Verdana"/>
              </a:rPr>
              <a:t>mejorar </a:t>
            </a:r>
            <a:r>
              <a:rPr dirty="0" sz="1800" spc="-315">
                <a:solidFill>
                  <a:srgbClr val="FFFFFF"/>
                </a:solidFill>
                <a:latin typeface="Verdana"/>
                <a:cs typeface="Verdana"/>
              </a:rPr>
              <a:t>su</a:t>
            </a:r>
            <a:r>
              <a:rPr dirty="0" sz="1800" spc="-4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00">
                <a:solidFill>
                  <a:srgbClr val="FFFFFF"/>
                </a:solidFill>
                <a:latin typeface="Verdana"/>
                <a:cs typeface="Verdana"/>
              </a:rPr>
              <a:t>bienestar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9417" y="3967353"/>
            <a:ext cx="14801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0">
                <a:solidFill>
                  <a:srgbClr val="FFFFFF"/>
                </a:solidFill>
                <a:latin typeface="Verdana"/>
                <a:cs typeface="Verdana"/>
              </a:rPr>
              <a:t>socioemocional.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64348" y="3276727"/>
            <a:ext cx="407542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4">
                <a:solidFill>
                  <a:srgbClr val="FFFFFF"/>
                </a:solidFill>
                <a:latin typeface="Verdana"/>
                <a:cs typeface="Verdana"/>
              </a:rPr>
              <a:t>Analice</a:t>
            </a:r>
            <a:r>
              <a:rPr dirty="0" sz="1600" spc="-3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35">
                <a:solidFill>
                  <a:srgbClr val="FFFFFF"/>
                </a:solidFill>
                <a:latin typeface="Verdana"/>
                <a:cs typeface="Verdana"/>
              </a:rPr>
              <a:t>los</a:t>
            </a:r>
            <a:r>
              <a:rPr dirty="0" sz="1600" spc="-3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54">
                <a:solidFill>
                  <a:srgbClr val="FFFFFF"/>
                </a:solidFill>
                <a:latin typeface="Verdana"/>
                <a:cs typeface="Verdana"/>
              </a:rPr>
              <a:t>resultados</a:t>
            </a:r>
            <a:r>
              <a:rPr dirty="0" sz="1600" spc="-3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305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600" spc="-3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65">
                <a:solidFill>
                  <a:srgbClr val="FFFFFF"/>
                </a:solidFill>
                <a:latin typeface="Verdana"/>
                <a:cs typeface="Verdana"/>
              </a:rPr>
              <a:t>aprendizaje</a:t>
            </a:r>
            <a:r>
              <a:rPr dirty="0" sz="1600" spc="-30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305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600" spc="-3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75">
                <a:solidFill>
                  <a:srgbClr val="FFFFFF"/>
                </a:solidFill>
                <a:latin typeface="Verdana"/>
                <a:cs typeface="Verdana"/>
              </a:rPr>
              <a:t>sus</a:t>
            </a:r>
            <a:r>
              <a:rPr dirty="0" sz="1600" spc="-3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54">
                <a:solidFill>
                  <a:srgbClr val="FFFFFF"/>
                </a:solidFill>
                <a:latin typeface="Verdana"/>
                <a:cs typeface="Verdana"/>
              </a:rPr>
              <a:t>estudiantes,</a:t>
            </a:r>
            <a:r>
              <a:rPr dirty="0" sz="1600" spc="-3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30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08544" y="3522345"/>
            <a:ext cx="398017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25">
                <a:solidFill>
                  <a:srgbClr val="FFFFFF"/>
                </a:solidFill>
                <a:latin typeface="Verdana"/>
                <a:cs typeface="Verdana"/>
              </a:rPr>
              <a:t>partir </a:t>
            </a:r>
            <a:r>
              <a:rPr dirty="0" sz="1600" spc="-305">
                <a:solidFill>
                  <a:srgbClr val="FFFFFF"/>
                </a:solidFill>
                <a:latin typeface="Verdana"/>
                <a:cs typeface="Verdana"/>
              </a:rPr>
              <a:t>de </a:t>
            </a:r>
            <a:r>
              <a:rPr dirty="0" sz="1600" spc="-229">
                <a:solidFill>
                  <a:srgbClr val="FFFFFF"/>
                </a:solidFill>
                <a:latin typeface="Verdana"/>
                <a:cs typeface="Verdana"/>
              </a:rPr>
              <a:t>los </a:t>
            </a:r>
            <a:r>
              <a:rPr dirty="0" sz="1600" spc="-270">
                <a:solidFill>
                  <a:srgbClr val="FFFFFF"/>
                </a:solidFill>
                <a:latin typeface="Verdana"/>
                <a:cs typeface="Verdana"/>
              </a:rPr>
              <a:t>datos </a:t>
            </a:r>
            <a:r>
              <a:rPr dirty="0" sz="1600" spc="-265">
                <a:solidFill>
                  <a:srgbClr val="FFFFFF"/>
                </a:solidFill>
                <a:latin typeface="Verdana"/>
                <a:cs typeface="Verdana"/>
              </a:rPr>
              <a:t>obtenidos </a:t>
            </a:r>
            <a:r>
              <a:rPr dirty="0" sz="1600" spc="-305">
                <a:solidFill>
                  <a:srgbClr val="FFFFFF"/>
                </a:solidFill>
                <a:latin typeface="Verdana"/>
                <a:cs typeface="Verdana"/>
              </a:rPr>
              <a:t>en </a:t>
            </a:r>
            <a:r>
              <a:rPr dirty="0" sz="1600" spc="-215">
                <a:solidFill>
                  <a:srgbClr val="FFFFFF"/>
                </a:solidFill>
                <a:latin typeface="Verdana"/>
                <a:cs typeface="Verdana"/>
              </a:rPr>
              <a:t>la</a:t>
            </a:r>
            <a:r>
              <a:rPr dirty="0" sz="1600" spc="-4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50">
                <a:solidFill>
                  <a:srgbClr val="FFFFFF"/>
                </a:solidFill>
                <a:latin typeface="Verdana"/>
                <a:cs typeface="Verdana"/>
              </a:rPr>
              <a:t>valoración </a:t>
            </a:r>
            <a:r>
              <a:rPr dirty="0" sz="1600" spc="-254">
                <a:solidFill>
                  <a:srgbClr val="FFFFFF"/>
                </a:solidFill>
                <a:latin typeface="Verdana"/>
                <a:cs typeface="Verdana"/>
              </a:rPr>
              <a:t>diagnóstica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99984" y="3766184"/>
            <a:ext cx="37966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95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dirty="0" sz="1600" spc="-3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70">
                <a:solidFill>
                  <a:srgbClr val="FFFFFF"/>
                </a:solidFill>
                <a:latin typeface="Verdana"/>
                <a:cs typeface="Verdana"/>
              </a:rPr>
              <a:t>concluya</a:t>
            </a:r>
            <a:r>
              <a:rPr dirty="0" sz="1600" spc="-3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15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dirty="0" sz="1600" spc="-3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54">
                <a:solidFill>
                  <a:srgbClr val="FFFFFF"/>
                </a:solidFill>
                <a:latin typeface="Verdana"/>
                <a:cs typeface="Verdana"/>
              </a:rPr>
              <a:t>diagnóstico</a:t>
            </a:r>
            <a:r>
              <a:rPr dirty="0" sz="1600" spc="-3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35">
                <a:solidFill>
                  <a:srgbClr val="FFFFFF"/>
                </a:solidFill>
                <a:latin typeface="Verdana"/>
                <a:cs typeface="Verdana"/>
              </a:rPr>
              <a:t>integral</a:t>
            </a:r>
            <a:r>
              <a:rPr dirty="0" sz="1600" spc="-3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60">
                <a:solidFill>
                  <a:srgbClr val="FFFFFF"/>
                </a:solidFill>
                <a:latin typeface="Verdana"/>
                <a:cs typeface="Verdana"/>
              </a:rPr>
              <a:t>(autoevaluación)</a:t>
            </a:r>
            <a:r>
              <a:rPr dirty="0" sz="1600" spc="-3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50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65872" y="4010025"/>
            <a:ext cx="40646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40">
                <a:solidFill>
                  <a:srgbClr val="FFFFFF"/>
                </a:solidFill>
                <a:latin typeface="Verdana"/>
                <a:cs typeface="Verdana"/>
              </a:rPr>
              <a:t>plantel</a:t>
            </a:r>
            <a:r>
              <a:rPr dirty="0" sz="1600" spc="-3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80">
                <a:solidFill>
                  <a:srgbClr val="FFFFFF"/>
                </a:solidFill>
                <a:latin typeface="Verdana"/>
                <a:cs typeface="Verdana"/>
              </a:rPr>
              <a:t>para</a:t>
            </a:r>
            <a:r>
              <a:rPr dirty="0" sz="1600" spc="-37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60">
                <a:solidFill>
                  <a:srgbClr val="FFFFFF"/>
                </a:solidFill>
                <a:latin typeface="Verdana"/>
                <a:cs typeface="Verdana"/>
              </a:rPr>
              <a:t>concretar</a:t>
            </a:r>
            <a:r>
              <a:rPr dirty="0" sz="1600" spc="-3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20">
                <a:solidFill>
                  <a:srgbClr val="FFFFFF"/>
                </a:solidFill>
                <a:latin typeface="Verdana"/>
                <a:cs typeface="Verdana"/>
              </a:rPr>
              <a:t>el</a:t>
            </a:r>
            <a:r>
              <a:rPr dirty="0" sz="1600" spc="-36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345">
                <a:solidFill>
                  <a:srgbClr val="FFFFFF"/>
                </a:solidFill>
                <a:latin typeface="Verdana"/>
                <a:cs typeface="Verdana"/>
              </a:rPr>
              <a:t>PEMC</a:t>
            </a:r>
            <a:r>
              <a:rPr dirty="0" sz="1600" spc="-3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45">
                <a:solidFill>
                  <a:srgbClr val="FFFFFF"/>
                </a:solidFill>
                <a:latin typeface="Verdana"/>
                <a:cs typeface="Verdana"/>
              </a:rPr>
              <a:t>del</a:t>
            </a:r>
            <a:r>
              <a:rPr dirty="0" sz="1600" spc="-36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15">
                <a:solidFill>
                  <a:srgbClr val="FFFFFF"/>
                </a:solidFill>
                <a:latin typeface="Verdana"/>
                <a:cs typeface="Verdana"/>
              </a:rPr>
              <a:t>ciclo</a:t>
            </a:r>
            <a:r>
              <a:rPr dirty="0" sz="1600" spc="-38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50">
                <a:solidFill>
                  <a:srgbClr val="FFFFFF"/>
                </a:solidFill>
                <a:latin typeface="Verdana"/>
                <a:cs typeface="Verdana"/>
              </a:rPr>
              <a:t>escolar</a:t>
            </a:r>
            <a:r>
              <a:rPr dirty="0" sz="1600" spc="-37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600" spc="-290">
                <a:solidFill>
                  <a:srgbClr val="FFFFFF"/>
                </a:solidFill>
                <a:latin typeface="Verdana"/>
                <a:cs typeface="Verdana"/>
              </a:rPr>
              <a:t>2021-2022.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28545" y="461644"/>
            <a:ext cx="7451725" cy="826769"/>
            <a:chOff x="2328545" y="461644"/>
            <a:chExt cx="7451725" cy="826769"/>
          </a:xfrm>
        </p:grpSpPr>
        <p:sp>
          <p:nvSpPr>
            <p:cNvPr id="3" name="object 3"/>
            <p:cNvSpPr/>
            <p:nvPr/>
          </p:nvSpPr>
          <p:spPr>
            <a:xfrm>
              <a:off x="2581910" y="464184"/>
              <a:ext cx="7018020" cy="821055"/>
            </a:xfrm>
            <a:custGeom>
              <a:avLst/>
              <a:gdLst/>
              <a:ahLst/>
              <a:cxnLst/>
              <a:rect l="l" t="t" r="r" b="b"/>
              <a:pathLst>
                <a:path w="7018020" h="821055">
                  <a:moveTo>
                    <a:pt x="7018020" y="0"/>
                  </a:moveTo>
                  <a:lnTo>
                    <a:pt x="0" y="0"/>
                  </a:lnTo>
                  <a:lnTo>
                    <a:pt x="0" y="821055"/>
                  </a:lnTo>
                  <a:lnTo>
                    <a:pt x="7018020" y="821055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328545" y="462279"/>
              <a:ext cx="940435" cy="821055"/>
            </a:xfrm>
            <a:custGeom>
              <a:avLst/>
              <a:gdLst/>
              <a:ahLst/>
              <a:cxnLst/>
              <a:rect l="l" t="t" r="r" b="b"/>
              <a:pathLst>
                <a:path w="940435" h="821055">
                  <a:moveTo>
                    <a:pt x="735330" y="0"/>
                  </a:moveTo>
                  <a:lnTo>
                    <a:pt x="0" y="0"/>
                  </a:lnTo>
                  <a:lnTo>
                    <a:pt x="205105" y="821055"/>
                  </a:lnTo>
                  <a:lnTo>
                    <a:pt x="940434" y="821055"/>
                  </a:lnTo>
                  <a:lnTo>
                    <a:pt x="73533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99080" y="461644"/>
              <a:ext cx="6800850" cy="826135"/>
            </a:xfrm>
            <a:custGeom>
              <a:avLst/>
              <a:gdLst/>
              <a:ahLst/>
              <a:cxnLst/>
              <a:rect l="l" t="t" r="r" b="b"/>
              <a:pathLst>
                <a:path w="6800850" h="826135">
                  <a:moveTo>
                    <a:pt x="488949" y="0"/>
                  </a:moveTo>
                  <a:lnTo>
                    <a:pt x="0" y="0"/>
                  </a:lnTo>
                  <a:lnTo>
                    <a:pt x="163194" y="820419"/>
                  </a:lnTo>
                  <a:lnTo>
                    <a:pt x="651509" y="820419"/>
                  </a:lnTo>
                  <a:lnTo>
                    <a:pt x="488949" y="0"/>
                  </a:lnTo>
                  <a:close/>
                </a:path>
                <a:path w="6800850" h="826135">
                  <a:moveTo>
                    <a:pt x="6595745" y="5714"/>
                  </a:moveTo>
                  <a:lnTo>
                    <a:pt x="5860415" y="5714"/>
                  </a:lnTo>
                  <a:lnTo>
                    <a:pt x="6065520" y="826134"/>
                  </a:lnTo>
                  <a:lnTo>
                    <a:pt x="6800850" y="826134"/>
                  </a:lnTo>
                  <a:lnTo>
                    <a:pt x="6595745" y="5714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129395" y="467359"/>
              <a:ext cx="650875" cy="821055"/>
            </a:xfrm>
            <a:custGeom>
              <a:avLst/>
              <a:gdLst/>
              <a:ahLst/>
              <a:cxnLst/>
              <a:rect l="l" t="t" r="r" b="b"/>
              <a:pathLst>
                <a:path w="650875" h="821055">
                  <a:moveTo>
                    <a:pt x="488314" y="0"/>
                  </a:moveTo>
                  <a:lnTo>
                    <a:pt x="0" y="0"/>
                  </a:lnTo>
                  <a:lnTo>
                    <a:pt x="162559" y="821054"/>
                  </a:lnTo>
                  <a:lnTo>
                    <a:pt x="650875" y="821054"/>
                  </a:lnTo>
                  <a:lnTo>
                    <a:pt x="488314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72710" y="461517"/>
            <a:ext cx="283908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>
                <a:latin typeface="Arial"/>
                <a:cs typeface="Arial"/>
              </a:rPr>
              <a:t>Materi</a:t>
            </a:r>
            <a:r>
              <a:rPr dirty="0" sz="4800" spc="5">
                <a:latin typeface="Arial"/>
                <a:cs typeface="Arial"/>
              </a:rPr>
              <a:t>a</a:t>
            </a:r>
            <a:r>
              <a:rPr dirty="0" sz="4800" spc="-5">
                <a:latin typeface="Arial"/>
                <a:cs typeface="Arial"/>
              </a:rPr>
              <a:t>les</a:t>
            </a:r>
            <a:endParaRPr sz="4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313170"/>
            <a:ext cx="12192000" cy="544830"/>
          </a:xfrm>
          <a:custGeom>
            <a:avLst/>
            <a:gdLst/>
            <a:ahLst/>
            <a:cxnLst/>
            <a:rect l="l" t="t" r="r" b="b"/>
            <a:pathLst>
              <a:path w="12192000" h="544829">
                <a:moveTo>
                  <a:pt x="12192000" y="0"/>
                </a:moveTo>
                <a:lnTo>
                  <a:pt x="0" y="0"/>
                </a:lnTo>
                <a:lnTo>
                  <a:pt x="0" y="544829"/>
                </a:lnTo>
                <a:lnTo>
                  <a:pt x="12192000" y="544829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5627" y="1388338"/>
            <a:ext cx="10995025" cy="3522979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382905" indent="-370840">
              <a:lnSpc>
                <a:spcPct val="100000"/>
              </a:lnSpc>
              <a:spcBef>
                <a:spcPts val="1155"/>
              </a:spcBef>
              <a:buFont typeface="Noto Sans Symbols"/>
              <a:buChar char="❑"/>
              <a:tabLst>
                <a:tab pos="382905" algn="l"/>
                <a:tab pos="383540" algn="l"/>
              </a:tabLst>
            </a:pPr>
            <a:r>
              <a:rPr dirty="0" sz="2000" spc="-225">
                <a:latin typeface="Verdana"/>
                <a:cs typeface="Verdana"/>
              </a:rPr>
              <a:t>Video </a:t>
            </a:r>
            <a:r>
              <a:rPr dirty="0" sz="2000" spc="-229">
                <a:latin typeface="Verdana"/>
                <a:cs typeface="Verdana"/>
              </a:rPr>
              <a:t>Educación</a:t>
            </a:r>
            <a:r>
              <a:rPr dirty="0" sz="2000" spc="-430">
                <a:latin typeface="Verdana"/>
                <a:cs typeface="Verdana"/>
              </a:rPr>
              <a:t> </a:t>
            </a:r>
            <a:r>
              <a:rPr dirty="0" sz="2000" spc="-195">
                <a:latin typeface="Verdana"/>
                <a:cs typeface="Verdana"/>
              </a:rPr>
              <a:t>inclusiva</a:t>
            </a:r>
            <a:endParaRPr sz="2000">
              <a:latin typeface="Verdana"/>
              <a:cs typeface="Verdana"/>
            </a:endParaRPr>
          </a:p>
          <a:p>
            <a:pPr marL="382905" indent="-370840">
              <a:lnSpc>
                <a:spcPct val="100000"/>
              </a:lnSpc>
              <a:spcBef>
                <a:spcPts val="1060"/>
              </a:spcBef>
              <a:buFont typeface="Noto Sans Symbols"/>
              <a:buChar char="❑"/>
              <a:tabLst>
                <a:tab pos="382905" algn="l"/>
                <a:tab pos="383540" algn="l"/>
              </a:tabLst>
            </a:pPr>
            <a:r>
              <a:rPr dirty="0" sz="2000" spc="-225">
                <a:latin typeface="Verdana"/>
                <a:cs typeface="Verdana"/>
              </a:rPr>
              <a:t>Resultados</a:t>
            </a:r>
            <a:r>
              <a:rPr dirty="0" sz="2000" spc="-365">
                <a:latin typeface="Verdana"/>
                <a:cs typeface="Verdana"/>
              </a:rPr>
              <a:t> </a:t>
            </a:r>
            <a:r>
              <a:rPr dirty="0" sz="2000" spc="-204">
                <a:latin typeface="Verdana"/>
                <a:cs typeface="Verdana"/>
              </a:rPr>
              <a:t>del</a:t>
            </a:r>
            <a:r>
              <a:rPr dirty="0" sz="2000" spc="-385">
                <a:latin typeface="Verdana"/>
                <a:cs typeface="Verdana"/>
              </a:rPr>
              <a:t> </a:t>
            </a:r>
            <a:r>
              <a:rPr dirty="0" sz="2000" spc="-210">
                <a:latin typeface="Verdana"/>
                <a:cs typeface="Verdana"/>
              </a:rPr>
              <a:t>diagnóstico</a:t>
            </a:r>
            <a:r>
              <a:rPr dirty="0" sz="2000" spc="-375">
                <a:latin typeface="Verdana"/>
                <a:cs typeface="Verdana"/>
              </a:rPr>
              <a:t> </a:t>
            </a:r>
            <a:r>
              <a:rPr dirty="0" sz="2000" spc="-195">
                <a:latin typeface="Verdana"/>
                <a:cs typeface="Verdana"/>
              </a:rPr>
              <a:t>integral</a:t>
            </a:r>
            <a:r>
              <a:rPr dirty="0" sz="2000" spc="-375">
                <a:latin typeface="Verdana"/>
                <a:cs typeface="Verdana"/>
              </a:rPr>
              <a:t> </a:t>
            </a:r>
            <a:r>
              <a:rPr dirty="0" sz="2000" spc="-220">
                <a:latin typeface="Verdana"/>
                <a:cs typeface="Verdana"/>
              </a:rPr>
              <a:t>(autoevaluación)</a:t>
            </a:r>
            <a:r>
              <a:rPr dirty="0" sz="2000" spc="-345">
                <a:latin typeface="Verdana"/>
                <a:cs typeface="Verdana"/>
              </a:rPr>
              <a:t> </a:t>
            </a:r>
            <a:r>
              <a:rPr dirty="0" sz="2000" spc="-250">
                <a:latin typeface="Verdana"/>
                <a:cs typeface="Verdana"/>
              </a:rPr>
              <a:t>de</a:t>
            </a:r>
            <a:r>
              <a:rPr dirty="0" sz="2000" spc="-375">
                <a:latin typeface="Verdana"/>
                <a:cs typeface="Verdana"/>
              </a:rPr>
              <a:t> </a:t>
            </a:r>
            <a:r>
              <a:rPr dirty="0" sz="2000" spc="-175">
                <a:latin typeface="Verdana"/>
                <a:cs typeface="Verdana"/>
              </a:rPr>
              <a:t>la</a:t>
            </a:r>
            <a:r>
              <a:rPr dirty="0" sz="2000" spc="-380">
                <a:latin typeface="Verdana"/>
                <a:cs typeface="Verdana"/>
              </a:rPr>
              <a:t> </a:t>
            </a:r>
            <a:r>
              <a:rPr dirty="0" sz="2000" spc="-210">
                <a:latin typeface="Verdana"/>
                <a:cs typeface="Verdana"/>
              </a:rPr>
              <a:t>escuela.</a:t>
            </a:r>
            <a:endParaRPr sz="2000">
              <a:latin typeface="Verdana"/>
              <a:cs typeface="Verdana"/>
            </a:endParaRPr>
          </a:p>
          <a:p>
            <a:pPr marL="382905" indent="-370840">
              <a:lnSpc>
                <a:spcPct val="100000"/>
              </a:lnSpc>
              <a:spcBef>
                <a:spcPts val="1055"/>
              </a:spcBef>
              <a:buFont typeface="Noto Sans Symbols"/>
              <a:buChar char="❑"/>
              <a:tabLst>
                <a:tab pos="382905" algn="l"/>
                <a:tab pos="383540" algn="l"/>
              </a:tabLst>
            </a:pPr>
            <a:r>
              <a:rPr dirty="0" sz="2000" spc="-225">
                <a:latin typeface="Verdana"/>
                <a:cs typeface="Verdana"/>
              </a:rPr>
              <a:t>Resultados</a:t>
            </a:r>
            <a:r>
              <a:rPr dirty="0" sz="2000" spc="-350">
                <a:latin typeface="Verdana"/>
                <a:cs typeface="Verdana"/>
              </a:rPr>
              <a:t> </a:t>
            </a:r>
            <a:r>
              <a:rPr dirty="0" sz="2000" spc="-250">
                <a:latin typeface="Verdana"/>
                <a:cs typeface="Verdana"/>
              </a:rPr>
              <a:t>de</a:t>
            </a:r>
            <a:r>
              <a:rPr dirty="0" sz="2000" spc="-355">
                <a:latin typeface="Verdana"/>
                <a:cs typeface="Verdana"/>
              </a:rPr>
              <a:t> </a:t>
            </a:r>
            <a:r>
              <a:rPr dirty="0" sz="2000" spc="-180">
                <a:latin typeface="Verdana"/>
                <a:cs typeface="Verdana"/>
              </a:rPr>
              <a:t>la</a:t>
            </a:r>
            <a:r>
              <a:rPr dirty="0" sz="2000" spc="-360">
                <a:latin typeface="Verdana"/>
                <a:cs typeface="Verdana"/>
              </a:rPr>
              <a:t> </a:t>
            </a:r>
            <a:r>
              <a:rPr dirty="0" sz="2000" spc="-204">
                <a:latin typeface="Verdana"/>
                <a:cs typeface="Verdana"/>
              </a:rPr>
              <a:t>valoración</a:t>
            </a:r>
            <a:r>
              <a:rPr dirty="0" sz="2000" spc="-365">
                <a:latin typeface="Verdana"/>
                <a:cs typeface="Verdana"/>
              </a:rPr>
              <a:t> </a:t>
            </a:r>
            <a:r>
              <a:rPr dirty="0" sz="2000" spc="-215">
                <a:latin typeface="Verdana"/>
                <a:cs typeface="Verdana"/>
              </a:rPr>
              <a:t>diagnóstica</a:t>
            </a:r>
            <a:r>
              <a:rPr dirty="0" sz="2000" spc="-360">
                <a:latin typeface="Verdana"/>
                <a:cs typeface="Verdana"/>
              </a:rPr>
              <a:t> </a:t>
            </a:r>
            <a:r>
              <a:rPr dirty="0" sz="2000" spc="-245">
                <a:latin typeface="Verdana"/>
                <a:cs typeface="Verdana"/>
              </a:rPr>
              <a:t>de</a:t>
            </a:r>
            <a:r>
              <a:rPr dirty="0" sz="2000" spc="-365">
                <a:latin typeface="Verdana"/>
                <a:cs typeface="Verdana"/>
              </a:rPr>
              <a:t> </a:t>
            </a:r>
            <a:r>
              <a:rPr dirty="0" sz="2000" spc="-225">
                <a:latin typeface="Verdana"/>
                <a:cs typeface="Verdana"/>
              </a:rPr>
              <a:t>sus</a:t>
            </a:r>
            <a:r>
              <a:rPr dirty="0" sz="2000" spc="-360">
                <a:latin typeface="Verdana"/>
                <a:cs typeface="Verdana"/>
              </a:rPr>
              <a:t> </a:t>
            </a:r>
            <a:r>
              <a:rPr dirty="0" sz="2000" spc="-210">
                <a:latin typeface="Verdana"/>
                <a:cs typeface="Verdana"/>
              </a:rPr>
              <a:t>estudiantes.</a:t>
            </a:r>
            <a:endParaRPr sz="2000">
              <a:latin typeface="Verdana"/>
              <a:cs typeface="Verdana"/>
            </a:endParaRPr>
          </a:p>
          <a:p>
            <a:pPr marL="382905" marR="5080" indent="-368935">
              <a:lnSpc>
                <a:spcPct val="138500"/>
              </a:lnSpc>
              <a:spcBef>
                <a:spcPts val="135"/>
              </a:spcBef>
              <a:buFont typeface="Noto Sans Symbols"/>
              <a:buChar char="❑"/>
              <a:tabLst>
                <a:tab pos="382905" algn="l"/>
                <a:tab pos="383540" algn="l"/>
              </a:tabLst>
            </a:pPr>
            <a:r>
              <a:rPr dirty="0" sz="2000" spc="-315">
                <a:latin typeface="Verdana"/>
                <a:cs typeface="Verdana"/>
              </a:rPr>
              <a:t>Listados actualizados </a:t>
            </a:r>
            <a:r>
              <a:rPr dirty="0" sz="2000" spc="-370">
                <a:latin typeface="Verdana"/>
                <a:cs typeface="Verdana"/>
              </a:rPr>
              <a:t>de </a:t>
            </a:r>
            <a:r>
              <a:rPr dirty="0" sz="2000" spc="-320">
                <a:latin typeface="Verdana"/>
                <a:cs typeface="Verdana"/>
              </a:rPr>
              <a:t>estudiantes </a:t>
            </a:r>
            <a:r>
              <a:rPr dirty="0" sz="2000" spc="-365">
                <a:latin typeface="Verdana"/>
                <a:cs typeface="Verdana"/>
              </a:rPr>
              <a:t>con </a:t>
            </a:r>
            <a:r>
              <a:rPr dirty="0" sz="2000" spc="-350">
                <a:latin typeface="Verdana"/>
                <a:cs typeface="Verdana"/>
              </a:rPr>
              <a:t>dominio </a:t>
            </a:r>
            <a:r>
              <a:rPr dirty="0" sz="2000" spc="-325">
                <a:latin typeface="Verdana"/>
                <a:cs typeface="Verdana"/>
              </a:rPr>
              <a:t>suﬁciente </a:t>
            </a:r>
            <a:r>
              <a:rPr dirty="0" sz="2000" spc="-370">
                <a:latin typeface="Verdana"/>
                <a:cs typeface="Verdana"/>
              </a:rPr>
              <a:t>o </a:t>
            </a:r>
            <a:r>
              <a:rPr dirty="0" sz="2000" spc="-380">
                <a:latin typeface="Verdana"/>
                <a:cs typeface="Verdana"/>
              </a:rPr>
              <a:t>en </a:t>
            </a:r>
            <a:r>
              <a:rPr dirty="0" sz="2000" spc="-305">
                <a:latin typeface="Verdana"/>
                <a:cs typeface="Verdana"/>
              </a:rPr>
              <a:t>desarrollo </a:t>
            </a:r>
            <a:r>
              <a:rPr dirty="0" sz="2000" spc="-365">
                <a:latin typeface="Verdana"/>
                <a:cs typeface="Verdana"/>
              </a:rPr>
              <a:t>y </a:t>
            </a:r>
            <a:r>
              <a:rPr dirty="0" sz="2000" spc="-380">
                <a:latin typeface="Verdana"/>
                <a:cs typeface="Verdana"/>
              </a:rPr>
              <a:t>en </a:t>
            </a:r>
            <a:r>
              <a:rPr dirty="0" sz="2000" spc="-310">
                <a:latin typeface="Verdana"/>
                <a:cs typeface="Verdana"/>
              </a:rPr>
              <a:t>riesgo </a:t>
            </a:r>
            <a:r>
              <a:rPr dirty="0" sz="2000" spc="-370">
                <a:latin typeface="Verdana"/>
                <a:cs typeface="Verdana"/>
              </a:rPr>
              <a:t>de </a:t>
            </a:r>
            <a:r>
              <a:rPr dirty="0" sz="2000" spc="-375">
                <a:latin typeface="Verdana"/>
                <a:cs typeface="Verdana"/>
              </a:rPr>
              <a:t>no </a:t>
            </a:r>
            <a:r>
              <a:rPr dirty="0" sz="2000" spc="-320">
                <a:latin typeface="Verdana"/>
                <a:cs typeface="Verdana"/>
              </a:rPr>
              <a:t>alcanzar </a:t>
            </a:r>
            <a:r>
              <a:rPr dirty="0" sz="2000" spc="-285">
                <a:latin typeface="Verdana"/>
                <a:cs typeface="Verdana"/>
              </a:rPr>
              <a:t>los </a:t>
            </a:r>
            <a:r>
              <a:rPr dirty="0" sz="2000" spc="-325">
                <a:latin typeface="Verdana"/>
                <a:cs typeface="Verdana"/>
              </a:rPr>
              <a:t>aprendizajes </a:t>
            </a:r>
            <a:r>
              <a:rPr dirty="0" sz="2000" spc="-310">
                <a:latin typeface="Verdana"/>
                <a:cs typeface="Verdana"/>
              </a:rPr>
              <a:t>del  </a:t>
            </a:r>
            <a:r>
              <a:rPr dirty="0" sz="2000" spc="-235">
                <a:latin typeface="Verdana"/>
                <a:cs typeface="Verdana"/>
              </a:rPr>
              <a:t>grado</a:t>
            </a:r>
            <a:r>
              <a:rPr dirty="0" sz="2000" spc="-330">
                <a:latin typeface="Verdana"/>
                <a:cs typeface="Verdana"/>
              </a:rPr>
              <a:t> </a:t>
            </a:r>
            <a:r>
              <a:rPr dirty="0" sz="2000" spc="-195">
                <a:latin typeface="Verdana"/>
                <a:cs typeface="Verdana"/>
              </a:rPr>
              <a:t>anterior.</a:t>
            </a:r>
            <a:endParaRPr sz="2000">
              <a:latin typeface="Verdana"/>
              <a:cs typeface="Verdana"/>
            </a:endParaRPr>
          </a:p>
          <a:p>
            <a:pPr marL="382905" indent="-370840">
              <a:lnSpc>
                <a:spcPct val="100000"/>
              </a:lnSpc>
              <a:spcBef>
                <a:spcPts val="1200"/>
              </a:spcBef>
              <a:buFont typeface="Noto Sans Symbols"/>
              <a:buChar char="❑"/>
              <a:tabLst>
                <a:tab pos="382905" algn="l"/>
                <a:tab pos="383540" algn="l"/>
              </a:tabLst>
            </a:pPr>
            <a:r>
              <a:rPr dirty="0" sz="2000" spc="-210">
                <a:latin typeface="Verdana"/>
                <a:cs typeface="Verdana"/>
              </a:rPr>
              <a:t>Listado</a:t>
            </a:r>
            <a:r>
              <a:rPr dirty="0" sz="2000" spc="-335">
                <a:latin typeface="Verdana"/>
                <a:cs typeface="Verdana"/>
              </a:rPr>
              <a:t> </a:t>
            </a:r>
            <a:r>
              <a:rPr dirty="0" sz="2000" spc="-250">
                <a:latin typeface="Verdana"/>
                <a:cs typeface="Verdana"/>
              </a:rPr>
              <a:t>de</a:t>
            </a:r>
            <a:r>
              <a:rPr dirty="0" sz="2000" spc="-330">
                <a:latin typeface="Verdana"/>
                <a:cs typeface="Verdana"/>
              </a:rPr>
              <a:t> </a:t>
            </a:r>
            <a:r>
              <a:rPr dirty="0" sz="2000" spc="-220">
                <a:latin typeface="Verdana"/>
                <a:cs typeface="Verdana"/>
              </a:rPr>
              <a:t>problemáticas</a:t>
            </a:r>
            <a:r>
              <a:rPr dirty="0" sz="2000" spc="-330">
                <a:latin typeface="Verdana"/>
                <a:cs typeface="Verdana"/>
              </a:rPr>
              <a:t> </a:t>
            </a:r>
            <a:r>
              <a:rPr dirty="0" sz="2000" spc="-215">
                <a:latin typeface="Verdana"/>
                <a:cs typeface="Verdana"/>
              </a:rPr>
              <a:t>jerarquizado</a:t>
            </a:r>
            <a:r>
              <a:rPr dirty="0" sz="2000" spc="-345">
                <a:latin typeface="Verdana"/>
                <a:cs typeface="Verdana"/>
              </a:rPr>
              <a:t> </a:t>
            </a:r>
            <a:r>
              <a:rPr dirty="0" sz="2000" spc="-145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382905" marR="13335" indent="-368935">
              <a:lnSpc>
                <a:spcPct val="138500"/>
              </a:lnSpc>
              <a:spcBef>
                <a:spcPts val="135"/>
              </a:spcBef>
              <a:buFont typeface="Noto Sans Symbols"/>
              <a:buChar char="❑"/>
              <a:tabLst>
                <a:tab pos="382905" algn="l"/>
                <a:tab pos="383540" algn="l"/>
              </a:tabLst>
            </a:pPr>
            <a:r>
              <a:rPr dirty="0" sz="2000" spc="-360">
                <a:latin typeface="Verdana"/>
                <a:cs typeface="Verdana"/>
              </a:rPr>
              <a:t>Esbozo</a:t>
            </a:r>
            <a:r>
              <a:rPr dirty="0" sz="2000" spc="-425">
                <a:latin typeface="Verdana"/>
                <a:cs typeface="Verdana"/>
              </a:rPr>
              <a:t> </a:t>
            </a:r>
            <a:r>
              <a:rPr dirty="0" sz="2000" spc="-370">
                <a:latin typeface="Verdana"/>
                <a:cs typeface="Verdana"/>
              </a:rPr>
              <a:t>de</a:t>
            </a:r>
            <a:r>
              <a:rPr dirty="0" sz="2000" spc="-420">
                <a:latin typeface="Verdana"/>
                <a:cs typeface="Verdana"/>
              </a:rPr>
              <a:t> </a:t>
            </a:r>
            <a:r>
              <a:rPr dirty="0" sz="2000" spc="-285">
                <a:latin typeface="Verdana"/>
                <a:cs typeface="Verdana"/>
              </a:rPr>
              <a:t>los</a:t>
            </a:r>
            <a:r>
              <a:rPr dirty="0" sz="2000" spc="-400">
                <a:latin typeface="Verdana"/>
                <a:cs typeface="Verdana"/>
              </a:rPr>
              <a:t> </a:t>
            </a:r>
            <a:r>
              <a:rPr dirty="0" sz="2000" spc="-325">
                <a:latin typeface="Verdana"/>
                <a:cs typeface="Verdana"/>
              </a:rPr>
              <a:t>Objetivos</a:t>
            </a:r>
            <a:r>
              <a:rPr dirty="0" sz="2000" spc="-430">
                <a:latin typeface="Verdana"/>
                <a:cs typeface="Verdana"/>
              </a:rPr>
              <a:t> </a:t>
            </a:r>
            <a:r>
              <a:rPr dirty="0" sz="2000" spc="-365">
                <a:latin typeface="Verdana"/>
                <a:cs typeface="Verdana"/>
              </a:rPr>
              <a:t>y</a:t>
            </a:r>
            <a:r>
              <a:rPr dirty="0" sz="2000" spc="-415">
                <a:latin typeface="Verdana"/>
                <a:cs typeface="Verdana"/>
              </a:rPr>
              <a:t> </a:t>
            </a:r>
            <a:r>
              <a:rPr dirty="0" sz="2000" spc="-280">
                <a:latin typeface="Verdana"/>
                <a:cs typeface="Verdana"/>
              </a:rPr>
              <a:t>las</a:t>
            </a:r>
            <a:r>
              <a:rPr dirty="0" sz="2000" spc="-420">
                <a:latin typeface="Verdana"/>
                <a:cs typeface="Verdana"/>
              </a:rPr>
              <a:t> </a:t>
            </a:r>
            <a:r>
              <a:rPr dirty="0" sz="2000" spc="-360">
                <a:latin typeface="Verdana"/>
                <a:cs typeface="Verdana"/>
              </a:rPr>
              <a:t>Metas</a:t>
            </a:r>
            <a:r>
              <a:rPr dirty="0" sz="2000" spc="-405">
                <a:latin typeface="Verdana"/>
                <a:cs typeface="Verdana"/>
              </a:rPr>
              <a:t> </a:t>
            </a:r>
            <a:r>
              <a:rPr dirty="0" sz="2000" spc="-310">
                <a:latin typeface="Verdana"/>
                <a:cs typeface="Verdana"/>
              </a:rPr>
              <a:t>del</a:t>
            </a:r>
            <a:r>
              <a:rPr dirty="0" sz="2000" spc="-415">
                <a:latin typeface="Verdana"/>
                <a:cs typeface="Verdana"/>
              </a:rPr>
              <a:t> </a:t>
            </a:r>
            <a:r>
              <a:rPr dirty="0" sz="2000" spc="-420">
                <a:latin typeface="Verdana"/>
                <a:cs typeface="Verdana"/>
              </a:rPr>
              <a:t>PEMC</a:t>
            </a:r>
            <a:r>
              <a:rPr dirty="0" sz="2000" spc="-415">
                <a:latin typeface="Verdana"/>
                <a:cs typeface="Verdana"/>
              </a:rPr>
              <a:t> </a:t>
            </a:r>
            <a:r>
              <a:rPr dirty="0" sz="2000" spc="-345">
                <a:latin typeface="Verdana"/>
                <a:cs typeface="Verdana"/>
              </a:rPr>
              <a:t>para</a:t>
            </a:r>
            <a:r>
              <a:rPr dirty="0" sz="2000" spc="-415">
                <a:latin typeface="Verdana"/>
                <a:cs typeface="Verdana"/>
              </a:rPr>
              <a:t> </a:t>
            </a:r>
            <a:r>
              <a:rPr dirty="0" sz="2000" spc="-270">
                <a:latin typeface="Verdana"/>
                <a:cs typeface="Verdana"/>
              </a:rPr>
              <a:t>el</a:t>
            </a:r>
            <a:r>
              <a:rPr dirty="0" sz="2000" spc="-405">
                <a:latin typeface="Verdana"/>
                <a:cs typeface="Verdana"/>
              </a:rPr>
              <a:t> </a:t>
            </a:r>
            <a:r>
              <a:rPr dirty="0" sz="2000" spc="-270">
                <a:latin typeface="Verdana"/>
                <a:cs typeface="Verdana"/>
              </a:rPr>
              <a:t>ciclo</a:t>
            </a:r>
            <a:r>
              <a:rPr dirty="0" sz="2000" spc="-409">
                <a:latin typeface="Verdana"/>
                <a:cs typeface="Verdana"/>
              </a:rPr>
              <a:t> </a:t>
            </a:r>
            <a:r>
              <a:rPr dirty="0" sz="2000" spc="-310">
                <a:latin typeface="Verdana"/>
                <a:cs typeface="Verdana"/>
              </a:rPr>
              <a:t>escolar</a:t>
            </a:r>
            <a:r>
              <a:rPr dirty="0" sz="2000" spc="-415">
                <a:latin typeface="Verdana"/>
                <a:cs typeface="Verdana"/>
              </a:rPr>
              <a:t> </a:t>
            </a:r>
            <a:r>
              <a:rPr dirty="0" sz="2000" spc="-375">
                <a:latin typeface="Verdana"/>
                <a:cs typeface="Verdana"/>
              </a:rPr>
              <a:t>2021-2022</a:t>
            </a:r>
            <a:r>
              <a:rPr dirty="0" sz="2000" spc="-409">
                <a:latin typeface="Verdana"/>
                <a:cs typeface="Verdana"/>
              </a:rPr>
              <a:t> </a:t>
            </a:r>
            <a:r>
              <a:rPr dirty="0" sz="2000" spc="-380">
                <a:latin typeface="Verdana"/>
                <a:cs typeface="Verdana"/>
              </a:rPr>
              <a:t>que</a:t>
            </a:r>
            <a:r>
              <a:rPr dirty="0" sz="2000" spc="-405">
                <a:latin typeface="Verdana"/>
                <a:cs typeface="Verdana"/>
              </a:rPr>
              <a:t> </a:t>
            </a:r>
            <a:r>
              <a:rPr dirty="0" sz="2000" spc="-325">
                <a:latin typeface="Verdana"/>
                <a:cs typeface="Verdana"/>
              </a:rPr>
              <a:t>considere</a:t>
            </a:r>
            <a:r>
              <a:rPr dirty="0" sz="2000" spc="-405">
                <a:latin typeface="Verdana"/>
                <a:cs typeface="Verdana"/>
              </a:rPr>
              <a:t> </a:t>
            </a:r>
            <a:r>
              <a:rPr dirty="0" sz="2000" spc="-350">
                <a:latin typeface="Verdana"/>
                <a:cs typeface="Verdana"/>
              </a:rPr>
              <a:t>elementos</a:t>
            </a:r>
            <a:r>
              <a:rPr dirty="0" sz="2000" spc="-409">
                <a:latin typeface="Verdana"/>
                <a:cs typeface="Verdana"/>
              </a:rPr>
              <a:t> </a:t>
            </a:r>
            <a:r>
              <a:rPr dirty="0" sz="2000" spc="-345">
                <a:latin typeface="Verdana"/>
                <a:cs typeface="Verdana"/>
              </a:rPr>
              <a:t>para</a:t>
            </a:r>
            <a:r>
              <a:rPr dirty="0" sz="2000" spc="-409">
                <a:latin typeface="Verdana"/>
                <a:cs typeface="Verdana"/>
              </a:rPr>
              <a:t> </a:t>
            </a:r>
            <a:r>
              <a:rPr dirty="0" sz="2000" spc="-270">
                <a:latin typeface="Verdana"/>
                <a:cs typeface="Verdana"/>
              </a:rPr>
              <a:t>el</a:t>
            </a:r>
            <a:r>
              <a:rPr dirty="0" sz="2000" spc="-405">
                <a:latin typeface="Verdana"/>
                <a:cs typeface="Verdana"/>
              </a:rPr>
              <a:t> </a:t>
            </a:r>
            <a:r>
              <a:rPr dirty="0" sz="2000" spc="-340">
                <a:latin typeface="Verdana"/>
                <a:cs typeface="Verdana"/>
              </a:rPr>
              <a:t>cuidado</a:t>
            </a:r>
            <a:r>
              <a:rPr dirty="0" sz="2000" spc="-405">
                <a:latin typeface="Verdana"/>
                <a:cs typeface="Verdana"/>
              </a:rPr>
              <a:t> </a:t>
            </a:r>
            <a:r>
              <a:rPr dirty="0" sz="2000" spc="-375">
                <a:latin typeface="Verdana"/>
                <a:cs typeface="Verdana"/>
              </a:rPr>
              <a:t>de</a:t>
            </a:r>
            <a:r>
              <a:rPr dirty="0" sz="2000" spc="-415">
                <a:latin typeface="Verdana"/>
                <a:cs typeface="Verdana"/>
              </a:rPr>
              <a:t> </a:t>
            </a:r>
            <a:r>
              <a:rPr dirty="0" sz="2000" spc="-265">
                <a:latin typeface="Verdana"/>
                <a:cs typeface="Verdana"/>
              </a:rPr>
              <a:t>la  </a:t>
            </a:r>
            <a:r>
              <a:rPr dirty="0" sz="2000" spc="-215">
                <a:latin typeface="Verdana"/>
                <a:cs typeface="Verdana"/>
              </a:rPr>
              <a:t>salud</a:t>
            </a:r>
            <a:r>
              <a:rPr dirty="0" sz="2000" spc="-360">
                <a:latin typeface="Verdana"/>
                <a:cs typeface="Verdana"/>
              </a:rPr>
              <a:t> </a:t>
            </a:r>
            <a:r>
              <a:rPr dirty="0" sz="2000" spc="-235">
                <a:latin typeface="Verdana"/>
                <a:cs typeface="Verdana"/>
              </a:rPr>
              <a:t>y</a:t>
            </a:r>
            <a:r>
              <a:rPr dirty="0" sz="2000" spc="-370">
                <a:latin typeface="Verdana"/>
                <a:cs typeface="Verdana"/>
              </a:rPr>
              <a:t> </a:t>
            </a:r>
            <a:r>
              <a:rPr dirty="0" sz="2000" spc="-175">
                <a:latin typeface="Verdana"/>
                <a:cs typeface="Verdana"/>
              </a:rPr>
              <a:t>el</a:t>
            </a:r>
            <a:r>
              <a:rPr dirty="0" sz="2000" spc="-355">
                <a:latin typeface="Verdana"/>
                <a:cs typeface="Verdana"/>
              </a:rPr>
              <a:t> </a:t>
            </a:r>
            <a:r>
              <a:rPr dirty="0" sz="2000" spc="-215">
                <a:latin typeface="Verdana"/>
                <a:cs typeface="Verdana"/>
              </a:rPr>
              <a:t>bienestar</a:t>
            </a:r>
            <a:r>
              <a:rPr dirty="0" sz="2000" spc="-360">
                <a:latin typeface="Verdana"/>
                <a:cs typeface="Verdana"/>
              </a:rPr>
              <a:t> </a:t>
            </a:r>
            <a:r>
              <a:rPr dirty="0" sz="2000" spc="-220">
                <a:latin typeface="Verdana"/>
                <a:cs typeface="Verdana"/>
              </a:rPr>
              <a:t>socioemocional</a:t>
            </a:r>
            <a:r>
              <a:rPr dirty="0" sz="2000" spc="-365">
                <a:latin typeface="Verdana"/>
                <a:cs typeface="Verdana"/>
              </a:rPr>
              <a:t> </a:t>
            </a:r>
            <a:r>
              <a:rPr dirty="0" sz="2000" spc="-250">
                <a:latin typeface="Verdana"/>
                <a:cs typeface="Verdana"/>
              </a:rPr>
              <a:t>en</a:t>
            </a:r>
            <a:r>
              <a:rPr dirty="0" sz="2000" spc="-365">
                <a:latin typeface="Verdana"/>
                <a:cs typeface="Verdana"/>
              </a:rPr>
              <a:t> </a:t>
            </a:r>
            <a:r>
              <a:rPr dirty="0" sz="2000" spc="-175">
                <a:latin typeface="Verdana"/>
                <a:cs typeface="Verdana"/>
              </a:rPr>
              <a:t>el</a:t>
            </a:r>
            <a:r>
              <a:rPr dirty="0" sz="2000" spc="-365">
                <a:latin typeface="Verdana"/>
                <a:cs typeface="Verdana"/>
              </a:rPr>
              <a:t> </a:t>
            </a:r>
            <a:r>
              <a:rPr dirty="0" sz="2000" spc="-220">
                <a:latin typeface="Verdana"/>
                <a:cs typeface="Verdana"/>
              </a:rPr>
              <a:t>contexto</a:t>
            </a:r>
            <a:r>
              <a:rPr dirty="0" sz="2000" spc="-355">
                <a:latin typeface="Verdana"/>
                <a:cs typeface="Verdana"/>
              </a:rPr>
              <a:t> </a:t>
            </a:r>
            <a:r>
              <a:rPr dirty="0" sz="2000" spc="-204">
                <a:latin typeface="Verdana"/>
                <a:cs typeface="Verdana"/>
              </a:rPr>
              <a:t>escolar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07053" y="6418876"/>
            <a:ext cx="5036185" cy="3035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305">
                <a:solidFill>
                  <a:srgbClr val="FFFFFF"/>
                </a:solidFill>
                <a:latin typeface="Verdana"/>
                <a:cs typeface="Verdana"/>
              </a:rPr>
              <a:t>Primera</a:t>
            </a:r>
            <a:r>
              <a:rPr dirty="0" sz="18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05">
                <a:solidFill>
                  <a:srgbClr val="FFFFFF"/>
                </a:solidFill>
                <a:latin typeface="Verdana"/>
                <a:cs typeface="Verdana"/>
              </a:rPr>
              <a:t>Sesión</a:t>
            </a:r>
            <a:r>
              <a:rPr dirty="0" sz="1800" spc="-4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85">
                <a:solidFill>
                  <a:srgbClr val="FFFFFF"/>
                </a:solidFill>
                <a:latin typeface="Verdana"/>
                <a:cs typeface="Verdana"/>
              </a:rPr>
              <a:t>Ordinaria</a:t>
            </a:r>
            <a:r>
              <a:rPr dirty="0" sz="1800" spc="-4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35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8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15">
                <a:solidFill>
                  <a:srgbClr val="FFFFFF"/>
                </a:solidFill>
                <a:latin typeface="Verdana"/>
                <a:cs typeface="Verdana"/>
              </a:rPr>
              <a:t>Consejo</a:t>
            </a:r>
            <a:r>
              <a:rPr dirty="0" sz="1800" spc="-4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10">
                <a:solidFill>
                  <a:srgbClr val="FFFFFF"/>
                </a:solidFill>
                <a:latin typeface="Verdana"/>
                <a:cs typeface="Verdana"/>
              </a:rPr>
              <a:t>Técnico</a:t>
            </a:r>
            <a:r>
              <a:rPr dirty="0" sz="1800" spc="-4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85">
                <a:solidFill>
                  <a:srgbClr val="FFFFFF"/>
                </a:solidFill>
                <a:latin typeface="Verdana"/>
                <a:cs typeface="Verdana"/>
              </a:rPr>
              <a:t>Escolar</a:t>
            </a:r>
            <a:r>
              <a:rPr dirty="0" sz="1800" spc="-3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65">
                <a:solidFill>
                  <a:srgbClr val="FFFFFF"/>
                </a:solidFill>
                <a:latin typeface="Verdana"/>
                <a:cs typeface="Verdana"/>
              </a:rPr>
              <a:t>2021</a:t>
            </a:r>
            <a:r>
              <a:rPr dirty="0" sz="1800" spc="-4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5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dirty="0" sz="1800" spc="-409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50">
                <a:solidFill>
                  <a:srgbClr val="FFFFFF"/>
                </a:solidFill>
                <a:latin typeface="Verdana"/>
                <a:cs typeface="Verdana"/>
              </a:rPr>
              <a:t>2022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28545" y="461644"/>
            <a:ext cx="7451725" cy="826769"/>
            <a:chOff x="2328545" y="461644"/>
            <a:chExt cx="7451725" cy="826769"/>
          </a:xfrm>
        </p:grpSpPr>
        <p:sp>
          <p:nvSpPr>
            <p:cNvPr id="3" name="object 3"/>
            <p:cNvSpPr/>
            <p:nvPr/>
          </p:nvSpPr>
          <p:spPr>
            <a:xfrm>
              <a:off x="2581910" y="464184"/>
              <a:ext cx="7018020" cy="821055"/>
            </a:xfrm>
            <a:custGeom>
              <a:avLst/>
              <a:gdLst/>
              <a:ahLst/>
              <a:cxnLst/>
              <a:rect l="l" t="t" r="r" b="b"/>
              <a:pathLst>
                <a:path w="7018020" h="821055">
                  <a:moveTo>
                    <a:pt x="7018020" y="0"/>
                  </a:moveTo>
                  <a:lnTo>
                    <a:pt x="0" y="0"/>
                  </a:lnTo>
                  <a:lnTo>
                    <a:pt x="0" y="821055"/>
                  </a:lnTo>
                  <a:lnTo>
                    <a:pt x="7018020" y="821055"/>
                  </a:lnTo>
                  <a:lnTo>
                    <a:pt x="701802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328545" y="462279"/>
              <a:ext cx="940435" cy="821055"/>
            </a:xfrm>
            <a:custGeom>
              <a:avLst/>
              <a:gdLst/>
              <a:ahLst/>
              <a:cxnLst/>
              <a:rect l="l" t="t" r="r" b="b"/>
              <a:pathLst>
                <a:path w="940435" h="821055">
                  <a:moveTo>
                    <a:pt x="735330" y="0"/>
                  </a:moveTo>
                  <a:lnTo>
                    <a:pt x="0" y="0"/>
                  </a:lnTo>
                  <a:lnTo>
                    <a:pt x="205105" y="821055"/>
                  </a:lnTo>
                  <a:lnTo>
                    <a:pt x="940434" y="821055"/>
                  </a:lnTo>
                  <a:lnTo>
                    <a:pt x="73533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99080" y="461644"/>
              <a:ext cx="6800850" cy="826135"/>
            </a:xfrm>
            <a:custGeom>
              <a:avLst/>
              <a:gdLst/>
              <a:ahLst/>
              <a:cxnLst/>
              <a:rect l="l" t="t" r="r" b="b"/>
              <a:pathLst>
                <a:path w="6800850" h="826135">
                  <a:moveTo>
                    <a:pt x="488949" y="0"/>
                  </a:moveTo>
                  <a:lnTo>
                    <a:pt x="0" y="0"/>
                  </a:lnTo>
                  <a:lnTo>
                    <a:pt x="163194" y="820419"/>
                  </a:lnTo>
                  <a:lnTo>
                    <a:pt x="651509" y="820419"/>
                  </a:lnTo>
                  <a:lnTo>
                    <a:pt x="488949" y="0"/>
                  </a:lnTo>
                  <a:close/>
                </a:path>
                <a:path w="6800850" h="826135">
                  <a:moveTo>
                    <a:pt x="6595745" y="5714"/>
                  </a:moveTo>
                  <a:lnTo>
                    <a:pt x="5860415" y="5714"/>
                  </a:lnTo>
                  <a:lnTo>
                    <a:pt x="6065520" y="826134"/>
                  </a:lnTo>
                  <a:lnTo>
                    <a:pt x="6800850" y="826134"/>
                  </a:lnTo>
                  <a:lnTo>
                    <a:pt x="6595745" y="5714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129395" y="467359"/>
              <a:ext cx="650875" cy="821055"/>
            </a:xfrm>
            <a:custGeom>
              <a:avLst/>
              <a:gdLst/>
              <a:ahLst/>
              <a:cxnLst/>
              <a:rect l="l" t="t" r="r" b="b"/>
              <a:pathLst>
                <a:path w="650875" h="821055">
                  <a:moveTo>
                    <a:pt x="488314" y="0"/>
                  </a:moveTo>
                  <a:lnTo>
                    <a:pt x="0" y="0"/>
                  </a:lnTo>
                  <a:lnTo>
                    <a:pt x="162559" y="821054"/>
                  </a:lnTo>
                  <a:lnTo>
                    <a:pt x="650875" y="821054"/>
                  </a:lnTo>
                  <a:lnTo>
                    <a:pt x="488314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06239" y="461517"/>
            <a:ext cx="277114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>
                <a:latin typeface="Arial"/>
                <a:cs typeface="Arial"/>
              </a:rPr>
              <a:t>Product</a:t>
            </a:r>
            <a:r>
              <a:rPr dirty="0" sz="4800">
                <a:latin typeface="Arial"/>
                <a:cs typeface="Arial"/>
              </a:rPr>
              <a:t>o</a:t>
            </a:r>
            <a:r>
              <a:rPr dirty="0" sz="4800">
                <a:latin typeface="Arial"/>
                <a:cs typeface="Arial"/>
              </a:rPr>
              <a:t>s</a:t>
            </a:r>
            <a:endParaRPr sz="4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313170"/>
            <a:ext cx="12192000" cy="544830"/>
          </a:xfrm>
          <a:custGeom>
            <a:avLst/>
            <a:gdLst/>
            <a:ahLst/>
            <a:cxnLst/>
            <a:rect l="l" t="t" r="r" b="b"/>
            <a:pathLst>
              <a:path w="12192000" h="544829">
                <a:moveTo>
                  <a:pt x="12192000" y="0"/>
                </a:moveTo>
                <a:lnTo>
                  <a:pt x="0" y="0"/>
                </a:lnTo>
                <a:lnTo>
                  <a:pt x="0" y="544829"/>
                </a:lnTo>
                <a:lnTo>
                  <a:pt x="12192000" y="544829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5505" y="2214245"/>
            <a:ext cx="5117465" cy="1473835"/>
          </a:xfrm>
          <a:custGeom>
            <a:avLst/>
            <a:gdLst/>
            <a:ahLst/>
            <a:cxnLst/>
            <a:rect l="l" t="t" r="r" b="b"/>
            <a:pathLst>
              <a:path w="5117465" h="1473835">
                <a:moveTo>
                  <a:pt x="4979670" y="0"/>
                </a:moveTo>
                <a:lnTo>
                  <a:pt x="137159" y="0"/>
                </a:lnTo>
                <a:lnTo>
                  <a:pt x="93979" y="6984"/>
                </a:lnTo>
                <a:lnTo>
                  <a:pt x="55879" y="26669"/>
                </a:lnTo>
                <a:lnTo>
                  <a:pt x="26034" y="56514"/>
                </a:lnTo>
                <a:lnTo>
                  <a:pt x="6984" y="93979"/>
                </a:lnTo>
                <a:lnTo>
                  <a:pt x="0" y="137159"/>
                </a:lnTo>
                <a:lnTo>
                  <a:pt x="0" y="1336675"/>
                </a:lnTo>
                <a:lnTo>
                  <a:pt x="6984" y="1380489"/>
                </a:lnTo>
                <a:lnTo>
                  <a:pt x="26034" y="1417954"/>
                </a:lnTo>
                <a:lnTo>
                  <a:pt x="55879" y="1447799"/>
                </a:lnTo>
                <a:lnTo>
                  <a:pt x="93979" y="1466849"/>
                </a:lnTo>
                <a:lnTo>
                  <a:pt x="137159" y="1473834"/>
                </a:lnTo>
                <a:lnTo>
                  <a:pt x="4979670" y="1473834"/>
                </a:lnTo>
                <a:lnTo>
                  <a:pt x="5023484" y="1466849"/>
                </a:lnTo>
                <a:lnTo>
                  <a:pt x="5060950" y="1447799"/>
                </a:lnTo>
                <a:lnTo>
                  <a:pt x="5090795" y="1417954"/>
                </a:lnTo>
                <a:lnTo>
                  <a:pt x="5109845" y="1380489"/>
                </a:lnTo>
                <a:lnTo>
                  <a:pt x="5117465" y="1336675"/>
                </a:lnTo>
                <a:lnTo>
                  <a:pt x="5117465" y="137159"/>
                </a:lnTo>
                <a:lnTo>
                  <a:pt x="5106670" y="84454"/>
                </a:lnTo>
                <a:lnTo>
                  <a:pt x="5076825" y="40004"/>
                </a:lnTo>
                <a:lnTo>
                  <a:pt x="5032375" y="10794"/>
                </a:lnTo>
                <a:lnTo>
                  <a:pt x="4979670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05269" y="4062729"/>
            <a:ext cx="5117465" cy="1506220"/>
          </a:xfrm>
          <a:custGeom>
            <a:avLst/>
            <a:gdLst/>
            <a:ahLst/>
            <a:cxnLst/>
            <a:rect l="l" t="t" r="r" b="b"/>
            <a:pathLst>
              <a:path w="5117465" h="1506220">
                <a:moveTo>
                  <a:pt x="4977130" y="0"/>
                </a:moveTo>
                <a:lnTo>
                  <a:pt x="140334" y="0"/>
                </a:lnTo>
                <a:lnTo>
                  <a:pt x="95884" y="7620"/>
                </a:lnTo>
                <a:lnTo>
                  <a:pt x="57784" y="27305"/>
                </a:lnTo>
                <a:lnTo>
                  <a:pt x="27304" y="57785"/>
                </a:lnTo>
                <a:lnTo>
                  <a:pt x="7620" y="95885"/>
                </a:lnTo>
                <a:lnTo>
                  <a:pt x="0" y="140335"/>
                </a:lnTo>
                <a:lnTo>
                  <a:pt x="0" y="1365885"/>
                </a:lnTo>
                <a:lnTo>
                  <a:pt x="7620" y="1410335"/>
                </a:lnTo>
                <a:lnTo>
                  <a:pt x="27304" y="1448435"/>
                </a:lnTo>
                <a:lnTo>
                  <a:pt x="57784" y="1478915"/>
                </a:lnTo>
                <a:lnTo>
                  <a:pt x="95884" y="1498600"/>
                </a:lnTo>
                <a:lnTo>
                  <a:pt x="140334" y="1506220"/>
                </a:lnTo>
                <a:lnTo>
                  <a:pt x="4977130" y="1506220"/>
                </a:lnTo>
                <a:lnTo>
                  <a:pt x="5021580" y="1498600"/>
                </a:lnTo>
                <a:lnTo>
                  <a:pt x="5060314" y="1478915"/>
                </a:lnTo>
                <a:lnTo>
                  <a:pt x="5090159" y="1448435"/>
                </a:lnTo>
                <a:lnTo>
                  <a:pt x="5110480" y="1410335"/>
                </a:lnTo>
                <a:lnTo>
                  <a:pt x="5117464" y="1365885"/>
                </a:lnTo>
                <a:lnTo>
                  <a:pt x="5117464" y="140335"/>
                </a:lnTo>
                <a:lnTo>
                  <a:pt x="5106670" y="86995"/>
                </a:lnTo>
                <a:lnTo>
                  <a:pt x="5076189" y="41275"/>
                </a:lnTo>
                <a:lnTo>
                  <a:pt x="5031105" y="10795"/>
                </a:lnTo>
                <a:lnTo>
                  <a:pt x="4977130" y="0"/>
                </a:lnTo>
                <a:close/>
              </a:path>
            </a:pathLst>
          </a:custGeom>
          <a:solidFill>
            <a:srgbClr val="225F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62073" y="2473579"/>
            <a:ext cx="316674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95">
                <a:solidFill>
                  <a:srgbClr val="FFFFFF"/>
                </a:solidFill>
                <a:latin typeface="Verdana"/>
                <a:cs typeface="Verdana"/>
              </a:rPr>
              <a:t>PEMC </a:t>
            </a:r>
            <a:r>
              <a:rPr dirty="0" sz="2800" spc="-480">
                <a:solidFill>
                  <a:srgbClr val="FFFFFF"/>
                </a:solidFill>
                <a:latin typeface="Verdana"/>
                <a:cs typeface="Verdana"/>
              </a:rPr>
              <a:t>para </a:t>
            </a:r>
            <a:r>
              <a:rPr dirty="0" sz="2800" spc="-370">
                <a:solidFill>
                  <a:srgbClr val="FFFFFF"/>
                </a:solidFill>
                <a:latin typeface="Verdana"/>
                <a:cs typeface="Verdana"/>
              </a:rPr>
              <a:t>el </a:t>
            </a:r>
            <a:r>
              <a:rPr dirty="0" sz="2800" spc="-375">
                <a:solidFill>
                  <a:srgbClr val="FFFFFF"/>
                </a:solidFill>
                <a:latin typeface="Verdana"/>
                <a:cs typeface="Verdana"/>
              </a:rPr>
              <a:t>ciclo</a:t>
            </a:r>
            <a:r>
              <a:rPr dirty="0" sz="2800" spc="-4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450">
                <a:solidFill>
                  <a:srgbClr val="FFFFFF"/>
                </a:solidFill>
                <a:latin typeface="Verdana"/>
                <a:cs typeface="Verdana"/>
              </a:rPr>
              <a:t>escolar</a:t>
            </a:r>
            <a:endParaRPr sz="2800">
              <a:latin typeface="Verdana"/>
              <a:cs typeface="Verdana"/>
            </a:endParaRPr>
          </a:p>
          <a:p>
            <a:pPr marL="979805">
              <a:lnSpc>
                <a:spcPct val="100000"/>
              </a:lnSpc>
            </a:pPr>
            <a:r>
              <a:rPr dirty="0" sz="2800" spc="-340">
                <a:solidFill>
                  <a:srgbClr val="FFFFFF"/>
                </a:solidFill>
                <a:latin typeface="Verdana"/>
                <a:cs typeface="Verdana"/>
              </a:rPr>
              <a:t>2021-2022.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07053" y="6418876"/>
            <a:ext cx="5036185" cy="3035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305">
                <a:solidFill>
                  <a:srgbClr val="FFFFFF"/>
                </a:solidFill>
                <a:latin typeface="Verdana"/>
                <a:cs typeface="Verdana"/>
              </a:rPr>
              <a:t>Primera</a:t>
            </a:r>
            <a:r>
              <a:rPr dirty="0" sz="18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05">
                <a:solidFill>
                  <a:srgbClr val="FFFFFF"/>
                </a:solidFill>
                <a:latin typeface="Verdana"/>
                <a:cs typeface="Verdana"/>
              </a:rPr>
              <a:t>Sesión</a:t>
            </a:r>
            <a:r>
              <a:rPr dirty="0" sz="1800" spc="-4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85">
                <a:solidFill>
                  <a:srgbClr val="FFFFFF"/>
                </a:solidFill>
                <a:latin typeface="Verdana"/>
                <a:cs typeface="Verdana"/>
              </a:rPr>
              <a:t>Ordinaria</a:t>
            </a:r>
            <a:r>
              <a:rPr dirty="0" sz="1800" spc="-4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35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8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15">
                <a:solidFill>
                  <a:srgbClr val="FFFFFF"/>
                </a:solidFill>
                <a:latin typeface="Verdana"/>
                <a:cs typeface="Verdana"/>
              </a:rPr>
              <a:t>Consejo</a:t>
            </a:r>
            <a:r>
              <a:rPr dirty="0" sz="1800" spc="-4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10">
                <a:solidFill>
                  <a:srgbClr val="FFFFFF"/>
                </a:solidFill>
                <a:latin typeface="Verdana"/>
                <a:cs typeface="Verdana"/>
              </a:rPr>
              <a:t>Técnico</a:t>
            </a:r>
            <a:r>
              <a:rPr dirty="0" sz="1800" spc="-4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85">
                <a:solidFill>
                  <a:srgbClr val="FFFFFF"/>
                </a:solidFill>
                <a:latin typeface="Verdana"/>
                <a:cs typeface="Verdana"/>
              </a:rPr>
              <a:t>Escolar</a:t>
            </a:r>
            <a:r>
              <a:rPr dirty="0" sz="1800" spc="-3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65">
                <a:solidFill>
                  <a:srgbClr val="FFFFFF"/>
                </a:solidFill>
                <a:latin typeface="Verdana"/>
                <a:cs typeface="Verdana"/>
              </a:rPr>
              <a:t>2021</a:t>
            </a:r>
            <a:r>
              <a:rPr dirty="0" sz="1800" spc="-4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5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dirty="0" sz="1800" spc="-409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50">
                <a:solidFill>
                  <a:srgbClr val="FFFFFF"/>
                </a:solidFill>
                <a:latin typeface="Verdana"/>
                <a:cs typeface="Verdana"/>
              </a:rPr>
              <a:t>2022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64932" y="4473321"/>
            <a:ext cx="39776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310">
                <a:solidFill>
                  <a:srgbClr val="FFFFFF"/>
                </a:solidFill>
                <a:latin typeface="Verdana"/>
                <a:cs typeface="Verdana"/>
              </a:rPr>
              <a:t>Estrategia</a:t>
            </a:r>
            <a:r>
              <a:rPr dirty="0" sz="2000" spc="-4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37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2000" spc="-4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340">
                <a:solidFill>
                  <a:srgbClr val="FFFFFF"/>
                </a:solidFill>
                <a:latin typeface="Verdana"/>
                <a:cs typeface="Verdana"/>
              </a:rPr>
              <a:t>seguimiento</a:t>
            </a:r>
            <a:r>
              <a:rPr dirty="0" sz="2000" spc="-4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275">
                <a:solidFill>
                  <a:srgbClr val="FFFFFF"/>
                </a:solidFill>
                <a:latin typeface="Verdana"/>
                <a:cs typeface="Verdana"/>
              </a:rPr>
              <a:t>al</a:t>
            </a:r>
            <a:r>
              <a:rPr dirty="0" sz="2000" spc="-4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345">
                <a:solidFill>
                  <a:srgbClr val="FFFFFF"/>
                </a:solidFill>
                <a:latin typeface="Verdana"/>
                <a:cs typeface="Verdana"/>
              </a:rPr>
              <a:t>cumplimiento</a:t>
            </a:r>
            <a:r>
              <a:rPr dirty="0" sz="20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39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53553" y="4778121"/>
            <a:ext cx="34201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65">
                <a:solidFill>
                  <a:srgbClr val="FFFFFF"/>
                </a:solidFill>
                <a:latin typeface="Verdana"/>
                <a:cs typeface="Verdana"/>
              </a:rPr>
              <a:t>Objetivos,</a:t>
            </a:r>
            <a:r>
              <a:rPr dirty="0" sz="2000" spc="-5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300">
                <a:solidFill>
                  <a:srgbClr val="FFFFFF"/>
                </a:solidFill>
                <a:latin typeface="Verdana"/>
                <a:cs typeface="Verdana"/>
              </a:rPr>
              <a:t>Metas</a:t>
            </a:r>
            <a:r>
              <a:rPr dirty="0" sz="2000" spc="-52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305">
                <a:solidFill>
                  <a:srgbClr val="FFFFFF"/>
                </a:solidFill>
                <a:latin typeface="Verdana"/>
                <a:cs typeface="Verdana"/>
              </a:rPr>
              <a:t>y</a:t>
            </a:r>
            <a:r>
              <a:rPr dirty="0" sz="2000" spc="-5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280">
                <a:solidFill>
                  <a:srgbClr val="FFFFFF"/>
                </a:solidFill>
                <a:latin typeface="Verdana"/>
                <a:cs typeface="Verdana"/>
              </a:rPr>
              <a:t>Acciones</a:t>
            </a:r>
            <a:r>
              <a:rPr dirty="0" sz="2000" spc="-5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290">
                <a:solidFill>
                  <a:srgbClr val="FFFFFF"/>
                </a:solidFill>
                <a:latin typeface="Verdana"/>
                <a:cs typeface="Verdana"/>
              </a:rPr>
              <a:t>delPEMC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0868" y="1071244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1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80886" y="2920111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2</a:t>
            </a:r>
            <a:endParaRPr sz="16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13170"/>
            <a:ext cx="12192000" cy="544830"/>
          </a:xfrm>
          <a:custGeom>
            <a:avLst/>
            <a:gdLst/>
            <a:ahLst/>
            <a:cxnLst/>
            <a:rect l="l" t="t" r="r" b="b"/>
            <a:pathLst>
              <a:path w="12192000" h="544829">
                <a:moveTo>
                  <a:pt x="12192000" y="0"/>
                </a:moveTo>
                <a:lnTo>
                  <a:pt x="0" y="0"/>
                </a:lnTo>
                <a:lnTo>
                  <a:pt x="0" y="544829"/>
                </a:lnTo>
                <a:lnTo>
                  <a:pt x="12192000" y="544829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180975"/>
          </a:xfrm>
          <a:custGeom>
            <a:avLst/>
            <a:gdLst/>
            <a:ahLst/>
            <a:cxnLst/>
            <a:rect l="l" t="t" r="r" b="b"/>
            <a:pathLst>
              <a:path w="12192000" h="180975">
                <a:moveTo>
                  <a:pt x="12192000" y="0"/>
                </a:moveTo>
                <a:lnTo>
                  <a:pt x="0" y="0"/>
                </a:lnTo>
                <a:lnTo>
                  <a:pt x="0" y="180975"/>
                </a:lnTo>
                <a:lnTo>
                  <a:pt x="12192000" y="180975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641718" y="3872941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2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3301" y="4538853"/>
            <a:ext cx="3563620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8255">
              <a:lnSpc>
                <a:spcPct val="100000"/>
              </a:lnSpc>
              <a:spcBef>
                <a:spcPts val="100"/>
              </a:spcBef>
            </a:pPr>
            <a:r>
              <a:rPr dirty="0" sz="1800" spc="-335" b="1">
                <a:latin typeface="Verdana"/>
                <a:cs typeface="Verdana"/>
              </a:rPr>
              <a:t>Analicen</a:t>
            </a:r>
            <a:r>
              <a:rPr dirty="0" sz="1800" spc="-360" b="1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el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mensaje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inicio</a:t>
            </a:r>
            <a:r>
              <a:rPr dirty="0" sz="1800" spc="-39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los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285">
                <a:latin typeface="Verdana"/>
                <a:cs typeface="Verdana"/>
              </a:rPr>
              <a:t>trabajos  </a:t>
            </a:r>
            <a:r>
              <a:rPr dirty="0" sz="1800" spc="-335">
                <a:latin typeface="Verdana"/>
                <a:cs typeface="Verdana"/>
              </a:rPr>
              <a:t>de </a:t>
            </a:r>
            <a:r>
              <a:rPr dirty="0" sz="1800" spc="-290">
                <a:latin typeface="Verdana"/>
                <a:cs typeface="Verdana"/>
              </a:rPr>
              <a:t>esta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sesión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que</a:t>
            </a:r>
            <a:r>
              <a:rPr dirty="0" sz="1800" spc="-33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les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dirige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Secretaria</a:t>
            </a:r>
            <a:r>
              <a:rPr dirty="0" sz="1800" spc="-320">
                <a:latin typeface="Verdana"/>
                <a:cs typeface="Verdana"/>
              </a:rPr>
              <a:t> </a:t>
            </a:r>
            <a:r>
              <a:rPr dirty="0" sz="1800" spc="-340">
                <a:latin typeface="Verdana"/>
                <a:cs typeface="Verdana"/>
              </a:rPr>
              <a:t>de  </a:t>
            </a:r>
            <a:r>
              <a:rPr dirty="0" sz="1800" spc="-310">
                <a:latin typeface="Verdana"/>
                <a:cs typeface="Verdana"/>
              </a:rPr>
              <a:t>Educación </a:t>
            </a:r>
            <a:r>
              <a:rPr dirty="0" sz="1800" spc="-270">
                <a:latin typeface="Verdana"/>
                <a:cs typeface="Verdana"/>
              </a:rPr>
              <a:t>Pública, </a:t>
            </a:r>
            <a:r>
              <a:rPr dirty="0" sz="1800" spc="-315">
                <a:latin typeface="Verdana"/>
                <a:cs typeface="Verdana"/>
              </a:rPr>
              <a:t>Maestra </a:t>
            </a:r>
            <a:r>
              <a:rPr dirty="0" sz="1800" spc="-320">
                <a:latin typeface="Verdana"/>
                <a:cs typeface="Verdana"/>
              </a:rPr>
              <a:t>Delﬁna </a:t>
            </a:r>
            <a:r>
              <a:rPr dirty="0" sz="1800" spc="-380">
                <a:latin typeface="Verdana"/>
                <a:cs typeface="Verdana"/>
              </a:rPr>
              <a:t>Gómez  </a:t>
            </a:r>
            <a:r>
              <a:rPr dirty="0" sz="1800" spc="-280">
                <a:latin typeface="Verdana"/>
                <a:cs typeface="Verdana"/>
              </a:rPr>
              <a:t>Álvarez,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330">
                <a:latin typeface="Verdana"/>
                <a:cs typeface="Verdana"/>
              </a:rPr>
              <a:t>compartan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sus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290">
                <a:latin typeface="Verdana"/>
                <a:cs typeface="Verdana"/>
              </a:rPr>
              <a:t>opiniones</a:t>
            </a:r>
            <a:r>
              <a:rPr dirty="0" sz="1800" spc="-400">
                <a:latin typeface="Verdana"/>
                <a:cs typeface="Verdana"/>
              </a:rPr>
              <a:t> </a:t>
            </a:r>
            <a:r>
              <a:rPr dirty="0" sz="1800" spc="-300">
                <a:latin typeface="Verdana"/>
                <a:cs typeface="Verdana"/>
              </a:rPr>
              <a:t>acerca</a:t>
            </a:r>
            <a:r>
              <a:rPr dirty="0" sz="1800" spc="-380">
                <a:latin typeface="Verdana"/>
                <a:cs typeface="Verdana"/>
              </a:rPr>
              <a:t> </a:t>
            </a:r>
            <a:r>
              <a:rPr dirty="0" sz="1800" spc="-350">
                <a:latin typeface="Verdana"/>
                <a:cs typeface="Verdana"/>
              </a:rPr>
              <a:t>de  </a:t>
            </a:r>
            <a:r>
              <a:rPr dirty="0" sz="1800" spc="-175">
                <a:latin typeface="Verdana"/>
                <a:cs typeface="Verdana"/>
              </a:rPr>
              <a:t>las</a:t>
            </a:r>
            <a:r>
              <a:rPr dirty="0" sz="1800" spc="-385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ideas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190">
                <a:latin typeface="Verdana"/>
                <a:cs typeface="Verdana"/>
              </a:rPr>
              <a:t>clave</a:t>
            </a:r>
            <a:r>
              <a:rPr dirty="0" sz="1800" spc="-37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expuestas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337435" y="462915"/>
            <a:ext cx="7451090" cy="826135"/>
            <a:chOff x="2337435" y="462915"/>
            <a:chExt cx="7451090" cy="826135"/>
          </a:xfrm>
        </p:grpSpPr>
        <p:sp>
          <p:nvSpPr>
            <p:cNvPr id="7" name="object 7"/>
            <p:cNvSpPr/>
            <p:nvPr/>
          </p:nvSpPr>
          <p:spPr>
            <a:xfrm>
              <a:off x="2590165" y="467995"/>
              <a:ext cx="7018020" cy="821055"/>
            </a:xfrm>
            <a:custGeom>
              <a:avLst/>
              <a:gdLst/>
              <a:ahLst/>
              <a:cxnLst/>
              <a:rect l="l" t="t" r="r" b="b"/>
              <a:pathLst>
                <a:path w="7018020" h="821055">
                  <a:moveTo>
                    <a:pt x="7018019" y="0"/>
                  </a:moveTo>
                  <a:lnTo>
                    <a:pt x="0" y="0"/>
                  </a:lnTo>
                  <a:lnTo>
                    <a:pt x="0" y="821054"/>
                  </a:lnTo>
                  <a:lnTo>
                    <a:pt x="7018019" y="821054"/>
                  </a:lnTo>
                  <a:lnTo>
                    <a:pt x="7018019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37435" y="466090"/>
              <a:ext cx="940435" cy="820419"/>
            </a:xfrm>
            <a:custGeom>
              <a:avLst/>
              <a:gdLst/>
              <a:ahLst/>
              <a:cxnLst/>
              <a:rect l="l" t="t" r="r" b="b"/>
              <a:pathLst>
                <a:path w="940435" h="820419">
                  <a:moveTo>
                    <a:pt x="735329" y="0"/>
                  </a:moveTo>
                  <a:lnTo>
                    <a:pt x="0" y="0"/>
                  </a:lnTo>
                  <a:lnTo>
                    <a:pt x="205104" y="820420"/>
                  </a:lnTo>
                  <a:lnTo>
                    <a:pt x="940435" y="820420"/>
                  </a:lnTo>
                  <a:lnTo>
                    <a:pt x="735329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807335" y="462915"/>
              <a:ext cx="6800850" cy="824230"/>
            </a:xfrm>
            <a:custGeom>
              <a:avLst/>
              <a:gdLst/>
              <a:ahLst/>
              <a:cxnLst/>
              <a:rect l="l" t="t" r="r" b="b"/>
              <a:pathLst>
                <a:path w="6800850" h="824230">
                  <a:moveTo>
                    <a:pt x="488950" y="3175"/>
                  </a:moveTo>
                  <a:lnTo>
                    <a:pt x="0" y="3175"/>
                  </a:lnTo>
                  <a:lnTo>
                    <a:pt x="163194" y="824230"/>
                  </a:lnTo>
                  <a:lnTo>
                    <a:pt x="651510" y="824230"/>
                  </a:lnTo>
                  <a:lnTo>
                    <a:pt x="488950" y="3175"/>
                  </a:lnTo>
                  <a:close/>
                </a:path>
                <a:path w="6800850" h="824230">
                  <a:moveTo>
                    <a:pt x="6595744" y="0"/>
                  </a:moveTo>
                  <a:lnTo>
                    <a:pt x="5860415" y="0"/>
                  </a:lnTo>
                  <a:lnTo>
                    <a:pt x="6065520" y="821055"/>
                  </a:lnTo>
                  <a:lnTo>
                    <a:pt x="6800850" y="821055"/>
                  </a:lnTo>
                  <a:lnTo>
                    <a:pt x="6595744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137650" y="462915"/>
              <a:ext cx="650875" cy="820419"/>
            </a:xfrm>
            <a:custGeom>
              <a:avLst/>
              <a:gdLst/>
              <a:ahLst/>
              <a:cxnLst/>
              <a:rect l="l" t="t" r="r" b="b"/>
              <a:pathLst>
                <a:path w="650875" h="820419">
                  <a:moveTo>
                    <a:pt x="488315" y="0"/>
                  </a:moveTo>
                  <a:lnTo>
                    <a:pt x="0" y="0"/>
                  </a:lnTo>
                  <a:lnTo>
                    <a:pt x="162559" y="820420"/>
                  </a:lnTo>
                  <a:lnTo>
                    <a:pt x="650875" y="820420"/>
                  </a:lnTo>
                  <a:lnTo>
                    <a:pt x="488315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100"/>
              </a:spcBef>
            </a:pPr>
            <a:r>
              <a:rPr dirty="0" sz="4800">
                <a:latin typeface="Arial"/>
                <a:cs typeface="Arial"/>
              </a:rPr>
              <a:t>Encuadre </a:t>
            </a:r>
            <a:r>
              <a:rPr dirty="0" sz="4800" spc="-5">
                <a:latin typeface="Arial"/>
                <a:cs typeface="Arial"/>
              </a:rPr>
              <a:t>de la</a:t>
            </a:r>
            <a:r>
              <a:rPr dirty="0" sz="4800" spc="-45">
                <a:latin typeface="Arial"/>
                <a:cs typeface="Arial"/>
              </a:rPr>
              <a:t> </a:t>
            </a:r>
            <a:r>
              <a:rPr dirty="0" sz="4800" spc="-5">
                <a:latin typeface="Arial"/>
                <a:cs typeface="Arial"/>
              </a:rPr>
              <a:t>sesión</a:t>
            </a:r>
            <a:endParaRPr sz="4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5270" y="3500120"/>
            <a:ext cx="5567045" cy="2253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03352" y="1069720"/>
            <a:ext cx="1431925" cy="2555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1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3870" y="1606041"/>
            <a:ext cx="27457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90" b="1">
                <a:latin typeface="Verdana"/>
                <a:cs typeface="Verdana"/>
              </a:rPr>
              <a:t>Revisen</a:t>
            </a:r>
            <a:r>
              <a:rPr dirty="0" sz="1800" spc="-290">
                <a:latin typeface="Verdana"/>
                <a:cs typeface="Verdana"/>
              </a:rPr>
              <a:t>lapresentación,laagenda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33701" y="1881885"/>
            <a:ext cx="2386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80">
                <a:latin typeface="Verdana"/>
                <a:cs typeface="Verdana"/>
              </a:rPr>
              <a:t>de </a:t>
            </a:r>
            <a:r>
              <a:rPr dirty="0" sz="1800" spc="-229">
                <a:latin typeface="Verdana"/>
                <a:cs typeface="Verdana"/>
              </a:rPr>
              <a:t>trabajo, </a:t>
            </a:r>
            <a:r>
              <a:rPr dirty="0" sz="1800" spc="-215">
                <a:latin typeface="Verdana"/>
                <a:cs typeface="Verdana"/>
              </a:rPr>
              <a:t>los </a:t>
            </a:r>
            <a:r>
              <a:rPr dirty="0" sz="1800" spc="-240">
                <a:latin typeface="Verdana"/>
                <a:cs typeface="Verdana"/>
              </a:rPr>
              <a:t>propósitos</a:t>
            </a:r>
            <a:r>
              <a:rPr dirty="0" sz="1800" spc="55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y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90445" y="2156586"/>
            <a:ext cx="26714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05">
                <a:latin typeface="Verdana"/>
                <a:cs typeface="Verdana"/>
              </a:rPr>
              <a:t>productos </a:t>
            </a:r>
            <a:r>
              <a:rPr dirty="0" sz="1800" spc="-315">
                <a:latin typeface="Verdana"/>
                <a:cs typeface="Verdana"/>
              </a:rPr>
              <a:t>esperados </a:t>
            </a:r>
            <a:r>
              <a:rPr dirty="0" sz="1800" spc="-335">
                <a:latin typeface="Verdana"/>
                <a:cs typeface="Verdana"/>
              </a:rPr>
              <a:t>de </a:t>
            </a:r>
            <a:r>
              <a:rPr dirty="0" sz="1800" spc="-240">
                <a:latin typeface="Verdana"/>
                <a:cs typeface="Verdana"/>
              </a:rPr>
              <a:t>la</a:t>
            </a:r>
            <a:r>
              <a:rPr dirty="0" sz="1800" spc="-484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sesión.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02638" y="2430907"/>
            <a:ext cx="26473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90">
                <a:latin typeface="Verdana"/>
                <a:cs typeface="Verdana"/>
              </a:rPr>
              <a:t>Tomen</a:t>
            </a:r>
            <a:r>
              <a:rPr dirty="0" sz="1800" spc="-434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acuerdos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que</a:t>
            </a:r>
            <a:r>
              <a:rPr dirty="0" sz="1800" spc="-409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les</a:t>
            </a:r>
            <a:r>
              <a:rPr dirty="0" sz="1800" spc="-40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permitan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31594" y="2705227"/>
            <a:ext cx="258826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1775" marR="5080" indent="-219710">
              <a:lnSpc>
                <a:spcPct val="100000"/>
              </a:lnSpc>
              <a:spcBef>
                <a:spcPts val="100"/>
              </a:spcBef>
            </a:pPr>
            <a:r>
              <a:rPr dirty="0" sz="1800" spc="-290">
                <a:latin typeface="Verdana"/>
                <a:cs typeface="Verdana"/>
              </a:rPr>
              <a:t>organizar </a:t>
            </a:r>
            <a:r>
              <a:rPr dirty="0" sz="1800" spc="-254">
                <a:latin typeface="Verdana"/>
                <a:cs typeface="Verdana"/>
              </a:rPr>
              <a:t>las </a:t>
            </a:r>
            <a:r>
              <a:rPr dirty="0" sz="1800" spc="-280">
                <a:latin typeface="Verdana"/>
                <a:cs typeface="Verdana"/>
              </a:rPr>
              <a:t>actividades</a:t>
            </a:r>
            <a:r>
              <a:rPr dirty="0" sz="1800" spc="-54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 </a:t>
            </a:r>
            <a:r>
              <a:rPr dirty="0" sz="1800" spc="-305">
                <a:latin typeface="Verdana"/>
                <a:cs typeface="Verdana"/>
              </a:rPr>
              <a:t>hacer  </a:t>
            </a:r>
            <a:r>
              <a:rPr dirty="0" sz="1800" spc="-190">
                <a:latin typeface="Verdana"/>
                <a:cs typeface="Verdana"/>
              </a:rPr>
              <a:t>usoeﬁciente</a:t>
            </a:r>
            <a:r>
              <a:rPr dirty="0" sz="1800" spc="-470">
                <a:latin typeface="Verdana"/>
                <a:cs typeface="Verdana"/>
              </a:rPr>
              <a:t> </a:t>
            </a:r>
            <a:r>
              <a:rPr dirty="0" sz="1800" spc="-190">
                <a:latin typeface="Verdana"/>
                <a:cs typeface="Verdana"/>
              </a:rPr>
              <a:t>del</a:t>
            </a:r>
            <a:r>
              <a:rPr dirty="0" sz="1800" spc="-475">
                <a:latin typeface="Verdana"/>
                <a:cs typeface="Verdana"/>
              </a:rPr>
              <a:t> </a:t>
            </a:r>
            <a:r>
              <a:rPr dirty="0" sz="1800" spc="-204">
                <a:latin typeface="Verdana"/>
                <a:cs typeface="Verdana"/>
              </a:rPr>
              <a:t>tiempo.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387715" y="1649729"/>
            <a:ext cx="3804285" cy="2917825"/>
            <a:chOff x="8387715" y="1649729"/>
            <a:chExt cx="3804285" cy="2917825"/>
          </a:xfrm>
        </p:grpSpPr>
        <p:sp>
          <p:nvSpPr>
            <p:cNvPr id="20" name="object 20"/>
            <p:cNvSpPr/>
            <p:nvPr/>
          </p:nvSpPr>
          <p:spPr>
            <a:xfrm>
              <a:off x="8387715" y="1649729"/>
              <a:ext cx="3047365" cy="2917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0787380" y="2834004"/>
              <a:ext cx="1404620" cy="97980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3607053" y="6418876"/>
            <a:ext cx="5036185" cy="3035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-305">
                <a:solidFill>
                  <a:srgbClr val="FFFFFF"/>
                </a:solidFill>
                <a:latin typeface="Verdana"/>
                <a:cs typeface="Verdana"/>
              </a:rPr>
              <a:t>Primera</a:t>
            </a:r>
            <a:r>
              <a:rPr dirty="0" sz="18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05">
                <a:solidFill>
                  <a:srgbClr val="FFFFFF"/>
                </a:solidFill>
                <a:latin typeface="Verdana"/>
                <a:cs typeface="Verdana"/>
              </a:rPr>
              <a:t>Sesión</a:t>
            </a:r>
            <a:r>
              <a:rPr dirty="0" sz="1800" spc="-4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85">
                <a:solidFill>
                  <a:srgbClr val="FFFFFF"/>
                </a:solidFill>
                <a:latin typeface="Verdana"/>
                <a:cs typeface="Verdana"/>
              </a:rPr>
              <a:t>Ordinaria</a:t>
            </a:r>
            <a:r>
              <a:rPr dirty="0" sz="1800" spc="-4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35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dirty="0" sz="1800" spc="-4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15">
                <a:solidFill>
                  <a:srgbClr val="FFFFFF"/>
                </a:solidFill>
                <a:latin typeface="Verdana"/>
                <a:cs typeface="Verdana"/>
              </a:rPr>
              <a:t>Consejo</a:t>
            </a:r>
            <a:r>
              <a:rPr dirty="0" sz="1800" spc="-40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10">
                <a:solidFill>
                  <a:srgbClr val="FFFFFF"/>
                </a:solidFill>
                <a:latin typeface="Verdana"/>
                <a:cs typeface="Verdana"/>
              </a:rPr>
              <a:t>Técnico</a:t>
            </a:r>
            <a:r>
              <a:rPr dirty="0" sz="1800" spc="-4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85">
                <a:solidFill>
                  <a:srgbClr val="FFFFFF"/>
                </a:solidFill>
                <a:latin typeface="Verdana"/>
                <a:cs typeface="Verdana"/>
              </a:rPr>
              <a:t>Escolar</a:t>
            </a:r>
            <a:r>
              <a:rPr dirty="0" sz="1800" spc="-3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65">
                <a:solidFill>
                  <a:srgbClr val="FFFFFF"/>
                </a:solidFill>
                <a:latin typeface="Verdana"/>
                <a:cs typeface="Verdana"/>
              </a:rPr>
              <a:t>2021</a:t>
            </a:r>
            <a:r>
              <a:rPr dirty="0" sz="1800" spc="-44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25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dirty="0" sz="1800" spc="-409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1800" spc="-350">
                <a:solidFill>
                  <a:srgbClr val="FFFFFF"/>
                </a:solidFill>
                <a:latin typeface="Verdana"/>
                <a:cs typeface="Verdana"/>
              </a:rPr>
              <a:t>2022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12534"/>
            <a:ext cx="12192000" cy="545465"/>
            <a:chOff x="0" y="6312534"/>
            <a:chExt cx="12192000" cy="545465"/>
          </a:xfrm>
        </p:grpSpPr>
        <p:sp>
          <p:nvSpPr>
            <p:cNvPr id="3" name="object 3"/>
            <p:cNvSpPr/>
            <p:nvPr/>
          </p:nvSpPr>
          <p:spPr>
            <a:xfrm>
              <a:off x="0" y="6312534"/>
              <a:ext cx="12192000" cy="545465"/>
            </a:xfrm>
            <a:custGeom>
              <a:avLst/>
              <a:gdLst/>
              <a:ahLst/>
              <a:cxnLst/>
              <a:rect l="l" t="t" r="r" b="b"/>
              <a:pathLst>
                <a:path w="12192000" h="545465">
                  <a:moveTo>
                    <a:pt x="12192000" y="0"/>
                  </a:moveTo>
                  <a:lnTo>
                    <a:pt x="0" y="0"/>
                  </a:lnTo>
                  <a:lnTo>
                    <a:pt x="0" y="545464"/>
                  </a:lnTo>
                  <a:lnTo>
                    <a:pt x="12192000" y="54546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71779" y="6400164"/>
              <a:ext cx="4231005" cy="369570"/>
            </a:xfrm>
            <a:custGeom>
              <a:avLst/>
              <a:gdLst/>
              <a:ahLst/>
              <a:cxnLst/>
              <a:rect l="l" t="t" r="r" b="b"/>
              <a:pathLst>
                <a:path w="4231005" h="369570">
                  <a:moveTo>
                    <a:pt x="4217670" y="0"/>
                  </a:moveTo>
                  <a:lnTo>
                    <a:pt x="18415" y="0"/>
                  </a:lnTo>
                  <a:lnTo>
                    <a:pt x="11430" y="1270"/>
                  </a:lnTo>
                  <a:lnTo>
                    <a:pt x="5715" y="5080"/>
                  </a:lnTo>
                  <a:lnTo>
                    <a:pt x="1905" y="11430"/>
                  </a:lnTo>
                  <a:lnTo>
                    <a:pt x="0" y="18415"/>
                  </a:lnTo>
                  <a:lnTo>
                    <a:pt x="0" y="351155"/>
                  </a:lnTo>
                  <a:lnTo>
                    <a:pt x="1905" y="358140"/>
                  </a:lnTo>
                  <a:lnTo>
                    <a:pt x="5715" y="363855"/>
                  </a:lnTo>
                  <a:lnTo>
                    <a:pt x="11430" y="367665"/>
                  </a:lnTo>
                  <a:lnTo>
                    <a:pt x="18415" y="369570"/>
                  </a:lnTo>
                  <a:lnTo>
                    <a:pt x="4212590" y="369570"/>
                  </a:lnTo>
                  <a:lnTo>
                    <a:pt x="4220210" y="367665"/>
                  </a:lnTo>
                  <a:lnTo>
                    <a:pt x="4225925" y="363855"/>
                  </a:lnTo>
                  <a:lnTo>
                    <a:pt x="4229735" y="358140"/>
                  </a:lnTo>
                  <a:lnTo>
                    <a:pt x="4231005" y="351155"/>
                  </a:lnTo>
                  <a:lnTo>
                    <a:pt x="4231005" y="13335"/>
                  </a:lnTo>
                  <a:lnTo>
                    <a:pt x="4229100" y="8890"/>
                  </a:lnTo>
                  <a:lnTo>
                    <a:pt x="4225925" y="5080"/>
                  </a:lnTo>
                  <a:lnTo>
                    <a:pt x="4222115" y="1905"/>
                  </a:lnTo>
                  <a:lnTo>
                    <a:pt x="4217670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0" y="0"/>
            <a:ext cx="12192000" cy="180975"/>
          </a:xfrm>
          <a:custGeom>
            <a:avLst/>
            <a:gdLst/>
            <a:ahLst/>
            <a:cxnLst/>
            <a:rect l="l" t="t" r="r" b="b"/>
            <a:pathLst>
              <a:path w="12192000" h="180975">
                <a:moveTo>
                  <a:pt x="12192000" y="0"/>
                </a:moveTo>
                <a:lnTo>
                  <a:pt x="0" y="0"/>
                </a:lnTo>
                <a:lnTo>
                  <a:pt x="0" y="180975"/>
                </a:lnTo>
                <a:lnTo>
                  <a:pt x="12192000" y="180975"/>
                </a:lnTo>
                <a:lnTo>
                  <a:pt x="12192000" y="0"/>
                </a:lnTo>
                <a:close/>
              </a:path>
            </a:pathLst>
          </a:custGeom>
          <a:solidFill>
            <a:srgbClr val="11362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53365" y="1796669"/>
            <a:ext cx="4628973" cy="209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6425565" y="2226310"/>
            <a:ext cx="5407025" cy="3945254"/>
            <a:chOff x="6425565" y="2226310"/>
            <a:chExt cx="5407025" cy="3945254"/>
          </a:xfrm>
        </p:grpSpPr>
        <p:sp>
          <p:nvSpPr>
            <p:cNvPr id="8" name="object 8"/>
            <p:cNvSpPr/>
            <p:nvPr/>
          </p:nvSpPr>
          <p:spPr>
            <a:xfrm>
              <a:off x="6746240" y="2226310"/>
              <a:ext cx="877569" cy="911225"/>
            </a:xfrm>
            <a:custGeom>
              <a:avLst/>
              <a:gdLst/>
              <a:ahLst/>
              <a:cxnLst/>
              <a:rect l="l" t="t" r="r" b="b"/>
              <a:pathLst>
                <a:path w="877570" h="911225">
                  <a:moveTo>
                    <a:pt x="438784" y="0"/>
                  </a:moveTo>
                  <a:lnTo>
                    <a:pt x="391794" y="2539"/>
                  </a:lnTo>
                  <a:lnTo>
                    <a:pt x="346075" y="10160"/>
                  </a:lnTo>
                  <a:lnTo>
                    <a:pt x="301625" y="22860"/>
                  </a:lnTo>
                  <a:lnTo>
                    <a:pt x="259714" y="40004"/>
                  </a:lnTo>
                  <a:lnTo>
                    <a:pt x="219075" y="61594"/>
                  </a:lnTo>
                  <a:lnTo>
                    <a:pt x="181609" y="86994"/>
                  </a:lnTo>
                  <a:lnTo>
                    <a:pt x="146050" y="116839"/>
                  </a:lnTo>
                  <a:lnTo>
                    <a:pt x="114300" y="149225"/>
                  </a:lnTo>
                  <a:lnTo>
                    <a:pt x="85725" y="186054"/>
                  </a:lnTo>
                  <a:lnTo>
                    <a:pt x="60325" y="225425"/>
                  </a:lnTo>
                  <a:lnTo>
                    <a:pt x="39369" y="267335"/>
                  </a:lnTo>
                  <a:lnTo>
                    <a:pt x="22225" y="312419"/>
                  </a:lnTo>
                  <a:lnTo>
                    <a:pt x="10159" y="359410"/>
                  </a:lnTo>
                  <a:lnTo>
                    <a:pt x="2539" y="408304"/>
                  </a:lnTo>
                  <a:lnTo>
                    <a:pt x="0" y="458469"/>
                  </a:lnTo>
                  <a:lnTo>
                    <a:pt x="2539" y="506729"/>
                  </a:lnTo>
                  <a:lnTo>
                    <a:pt x="10159" y="554354"/>
                  </a:lnTo>
                  <a:lnTo>
                    <a:pt x="22225" y="600075"/>
                  </a:lnTo>
                  <a:lnTo>
                    <a:pt x="38734" y="643889"/>
                  </a:lnTo>
                  <a:lnTo>
                    <a:pt x="59689" y="685800"/>
                  </a:lnTo>
                  <a:lnTo>
                    <a:pt x="84454" y="725169"/>
                  </a:lnTo>
                  <a:lnTo>
                    <a:pt x="113029" y="761364"/>
                  </a:lnTo>
                  <a:lnTo>
                    <a:pt x="144779" y="794385"/>
                  </a:lnTo>
                  <a:lnTo>
                    <a:pt x="179704" y="824229"/>
                  </a:lnTo>
                  <a:lnTo>
                    <a:pt x="217804" y="850264"/>
                  </a:lnTo>
                  <a:lnTo>
                    <a:pt x="258444" y="871854"/>
                  </a:lnTo>
                  <a:lnTo>
                    <a:pt x="301625" y="889635"/>
                  </a:lnTo>
                  <a:lnTo>
                    <a:pt x="347344" y="902335"/>
                  </a:lnTo>
                  <a:lnTo>
                    <a:pt x="407669" y="911225"/>
                  </a:lnTo>
                  <a:lnTo>
                    <a:pt x="407669" y="524510"/>
                  </a:lnTo>
                  <a:lnTo>
                    <a:pt x="417829" y="473710"/>
                  </a:lnTo>
                  <a:lnTo>
                    <a:pt x="444500" y="433069"/>
                  </a:lnTo>
                  <a:lnTo>
                    <a:pt x="484504" y="405129"/>
                  </a:lnTo>
                  <a:lnTo>
                    <a:pt x="532764" y="394969"/>
                  </a:lnTo>
                  <a:lnTo>
                    <a:pt x="877569" y="394969"/>
                  </a:lnTo>
                  <a:lnTo>
                    <a:pt x="875664" y="381000"/>
                  </a:lnTo>
                  <a:lnTo>
                    <a:pt x="864869" y="331469"/>
                  </a:lnTo>
                  <a:lnTo>
                    <a:pt x="849629" y="284479"/>
                  </a:lnTo>
                  <a:lnTo>
                    <a:pt x="829309" y="239394"/>
                  </a:lnTo>
                  <a:lnTo>
                    <a:pt x="804544" y="197485"/>
                  </a:lnTo>
                  <a:lnTo>
                    <a:pt x="775969" y="159385"/>
                  </a:lnTo>
                  <a:lnTo>
                    <a:pt x="742950" y="123825"/>
                  </a:lnTo>
                  <a:lnTo>
                    <a:pt x="707389" y="92710"/>
                  </a:lnTo>
                  <a:lnTo>
                    <a:pt x="668019" y="64769"/>
                  </a:lnTo>
                  <a:lnTo>
                    <a:pt x="626109" y="41910"/>
                  </a:lnTo>
                  <a:lnTo>
                    <a:pt x="582294" y="23494"/>
                  </a:lnTo>
                  <a:lnTo>
                    <a:pt x="535304" y="10160"/>
                  </a:lnTo>
                  <a:lnTo>
                    <a:pt x="487044" y="2539"/>
                  </a:lnTo>
                  <a:lnTo>
                    <a:pt x="43878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140575" y="2607945"/>
              <a:ext cx="4692015" cy="2698115"/>
            </a:xfrm>
            <a:custGeom>
              <a:avLst/>
              <a:gdLst/>
              <a:ahLst/>
              <a:cxnLst/>
              <a:rect l="l" t="t" r="r" b="b"/>
              <a:pathLst>
                <a:path w="4692015" h="2698115">
                  <a:moveTo>
                    <a:pt x="4553584" y="0"/>
                  </a:moveTo>
                  <a:lnTo>
                    <a:pt x="137795" y="0"/>
                  </a:lnTo>
                  <a:lnTo>
                    <a:pt x="94615" y="7619"/>
                  </a:lnTo>
                  <a:lnTo>
                    <a:pt x="56515" y="27939"/>
                  </a:lnTo>
                  <a:lnTo>
                    <a:pt x="26670" y="59054"/>
                  </a:lnTo>
                  <a:lnTo>
                    <a:pt x="6984" y="98425"/>
                  </a:lnTo>
                  <a:lnTo>
                    <a:pt x="0" y="143509"/>
                  </a:lnTo>
                  <a:lnTo>
                    <a:pt x="0" y="2555240"/>
                  </a:lnTo>
                  <a:lnTo>
                    <a:pt x="6984" y="2600324"/>
                  </a:lnTo>
                  <a:lnTo>
                    <a:pt x="26670" y="2639694"/>
                  </a:lnTo>
                  <a:lnTo>
                    <a:pt x="56515" y="2670810"/>
                  </a:lnTo>
                  <a:lnTo>
                    <a:pt x="94615" y="2691129"/>
                  </a:lnTo>
                  <a:lnTo>
                    <a:pt x="137795" y="2698115"/>
                  </a:lnTo>
                  <a:lnTo>
                    <a:pt x="4553584" y="2698115"/>
                  </a:lnTo>
                  <a:lnTo>
                    <a:pt x="4597400" y="2691129"/>
                  </a:lnTo>
                  <a:lnTo>
                    <a:pt x="4608830" y="2684779"/>
                  </a:lnTo>
                  <a:lnTo>
                    <a:pt x="137795" y="2684779"/>
                  </a:lnTo>
                  <a:lnTo>
                    <a:pt x="89534" y="2674619"/>
                  </a:lnTo>
                  <a:lnTo>
                    <a:pt x="49529" y="2646679"/>
                  </a:lnTo>
                  <a:lnTo>
                    <a:pt x="22859" y="2605404"/>
                  </a:lnTo>
                  <a:lnTo>
                    <a:pt x="12700" y="2555240"/>
                  </a:lnTo>
                  <a:lnTo>
                    <a:pt x="12700" y="143509"/>
                  </a:lnTo>
                  <a:lnTo>
                    <a:pt x="22859" y="92709"/>
                  </a:lnTo>
                  <a:lnTo>
                    <a:pt x="49529" y="52069"/>
                  </a:lnTo>
                  <a:lnTo>
                    <a:pt x="89534" y="24129"/>
                  </a:lnTo>
                  <a:lnTo>
                    <a:pt x="137795" y="13969"/>
                  </a:lnTo>
                  <a:lnTo>
                    <a:pt x="4608830" y="13969"/>
                  </a:lnTo>
                  <a:lnTo>
                    <a:pt x="4597400" y="7619"/>
                  </a:lnTo>
                  <a:lnTo>
                    <a:pt x="4553584" y="0"/>
                  </a:lnTo>
                  <a:close/>
                </a:path>
                <a:path w="4692015" h="2698115">
                  <a:moveTo>
                    <a:pt x="4678680" y="85725"/>
                  </a:moveTo>
                  <a:lnTo>
                    <a:pt x="4678680" y="2555240"/>
                  </a:lnTo>
                  <a:lnTo>
                    <a:pt x="4669155" y="2605404"/>
                  </a:lnTo>
                  <a:lnTo>
                    <a:pt x="4641850" y="2646679"/>
                  </a:lnTo>
                  <a:lnTo>
                    <a:pt x="4602480" y="2674619"/>
                  </a:lnTo>
                  <a:lnTo>
                    <a:pt x="4553584" y="2684779"/>
                  </a:lnTo>
                  <a:lnTo>
                    <a:pt x="4608830" y="2684779"/>
                  </a:lnTo>
                  <a:lnTo>
                    <a:pt x="4635500" y="2670810"/>
                  </a:lnTo>
                  <a:lnTo>
                    <a:pt x="4665345" y="2639694"/>
                  </a:lnTo>
                  <a:lnTo>
                    <a:pt x="4685030" y="2600324"/>
                  </a:lnTo>
                  <a:lnTo>
                    <a:pt x="4692015" y="2555240"/>
                  </a:lnTo>
                  <a:lnTo>
                    <a:pt x="4692015" y="143509"/>
                  </a:lnTo>
                  <a:lnTo>
                    <a:pt x="4685030" y="98425"/>
                  </a:lnTo>
                  <a:lnTo>
                    <a:pt x="4678680" y="85725"/>
                  </a:lnTo>
                  <a:close/>
                </a:path>
                <a:path w="4692015" h="2698115">
                  <a:moveTo>
                    <a:pt x="1487170" y="391159"/>
                  </a:moveTo>
                  <a:lnTo>
                    <a:pt x="1473834" y="391159"/>
                  </a:lnTo>
                  <a:lnTo>
                    <a:pt x="1473834" y="2402204"/>
                  </a:lnTo>
                  <a:lnTo>
                    <a:pt x="1477009" y="2405379"/>
                  </a:lnTo>
                  <a:lnTo>
                    <a:pt x="1483995" y="2405379"/>
                  </a:lnTo>
                  <a:lnTo>
                    <a:pt x="1487170" y="2402204"/>
                  </a:lnTo>
                  <a:lnTo>
                    <a:pt x="1487170" y="391159"/>
                  </a:lnTo>
                  <a:close/>
                </a:path>
                <a:path w="4692015" h="2698115">
                  <a:moveTo>
                    <a:pt x="2480945" y="391159"/>
                  </a:moveTo>
                  <a:lnTo>
                    <a:pt x="2467609" y="391159"/>
                  </a:lnTo>
                  <a:lnTo>
                    <a:pt x="2467609" y="2402204"/>
                  </a:lnTo>
                  <a:lnTo>
                    <a:pt x="2470784" y="2405379"/>
                  </a:lnTo>
                  <a:lnTo>
                    <a:pt x="2477770" y="2405379"/>
                  </a:lnTo>
                  <a:lnTo>
                    <a:pt x="2480945" y="2402204"/>
                  </a:lnTo>
                  <a:lnTo>
                    <a:pt x="2480945" y="391159"/>
                  </a:lnTo>
                  <a:close/>
                </a:path>
                <a:path w="4692015" h="2698115">
                  <a:moveTo>
                    <a:pt x="3474720" y="391159"/>
                  </a:moveTo>
                  <a:lnTo>
                    <a:pt x="3461384" y="391159"/>
                  </a:lnTo>
                  <a:lnTo>
                    <a:pt x="3461384" y="2402204"/>
                  </a:lnTo>
                  <a:lnTo>
                    <a:pt x="3464559" y="2405379"/>
                  </a:lnTo>
                  <a:lnTo>
                    <a:pt x="3471545" y="2405379"/>
                  </a:lnTo>
                  <a:lnTo>
                    <a:pt x="3474720" y="2402204"/>
                  </a:lnTo>
                  <a:lnTo>
                    <a:pt x="3474720" y="391159"/>
                  </a:lnTo>
                  <a:close/>
                </a:path>
                <a:path w="4692015" h="2698115">
                  <a:moveTo>
                    <a:pt x="4340225" y="377189"/>
                  </a:moveTo>
                  <a:lnTo>
                    <a:pt x="351790" y="377189"/>
                  </a:lnTo>
                  <a:lnTo>
                    <a:pt x="348615" y="380364"/>
                  </a:lnTo>
                  <a:lnTo>
                    <a:pt x="348615" y="387984"/>
                  </a:lnTo>
                  <a:lnTo>
                    <a:pt x="351790" y="391159"/>
                  </a:lnTo>
                  <a:lnTo>
                    <a:pt x="4340225" y="391159"/>
                  </a:lnTo>
                  <a:lnTo>
                    <a:pt x="4343400" y="387984"/>
                  </a:lnTo>
                  <a:lnTo>
                    <a:pt x="4343400" y="380364"/>
                  </a:lnTo>
                  <a:lnTo>
                    <a:pt x="4340225" y="377189"/>
                  </a:lnTo>
                  <a:close/>
                </a:path>
                <a:path w="4692015" h="2698115">
                  <a:moveTo>
                    <a:pt x="1483995" y="149859"/>
                  </a:moveTo>
                  <a:lnTo>
                    <a:pt x="1477009" y="149859"/>
                  </a:lnTo>
                  <a:lnTo>
                    <a:pt x="1473834" y="153034"/>
                  </a:lnTo>
                  <a:lnTo>
                    <a:pt x="1473834" y="377189"/>
                  </a:lnTo>
                  <a:lnTo>
                    <a:pt x="1487170" y="377189"/>
                  </a:lnTo>
                  <a:lnTo>
                    <a:pt x="1487170" y="153034"/>
                  </a:lnTo>
                  <a:lnTo>
                    <a:pt x="1483995" y="149859"/>
                  </a:lnTo>
                  <a:close/>
                </a:path>
                <a:path w="4692015" h="2698115">
                  <a:moveTo>
                    <a:pt x="2477770" y="149859"/>
                  </a:moveTo>
                  <a:lnTo>
                    <a:pt x="2470784" y="149859"/>
                  </a:lnTo>
                  <a:lnTo>
                    <a:pt x="2467609" y="153034"/>
                  </a:lnTo>
                  <a:lnTo>
                    <a:pt x="2467609" y="377189"/>
                  </a:lnTo>
                  <a:lnTo>
                    <a:pt x="2480945" y="377189"/>
                  </a:lnTo>
                  <a:lnTo>
                    <a:pt x="2480945" y="153034"/>
                  </a:lnTo>
                  <a:lnTo>
                    <a:pt x="2477770" y="149859"/>
                  </a:lnTo>
                  <a:close/>
                </a:path>
                <a:path w="4692015" h="2698115">
                  <a:moveTo>
                    <a:pt x="3471545" y="149859"/>
                  </a:moveTo>
                  <a:lnTo>
                    <a:pt x="3464559" y="149859"/>
                  </a:lnTo>
                  <a:lnTo>
                    <a:pt x="3461384" y="153034"/>
                  </a:lnTo>
                  <a:lnTo>
                    <a:pt x="3461384" y="377189"/>
                  </a:lnTo>
                  <a:lnTo>
                    <a:pt x="3474720" y="377189"/>
                  </a:lnTo>
                  <a:lnTo>
                    <a:pt x="3474720" y="153034"/>
                  </a:lnTo>
                  <a:lnTo>
                    <a:pt x="3471545" y="149859"/>
                  </a:lnTo>
                  <a:close/>
                </a:path>
                <a:path w="4692015" h="2698115">
                  <a:moveTo>
                    <a:pt x="4608830" y="13969"/>
                  </a:moveTo>
                  <a:lnTo>
                    <a:pt x="4553584" y="13969"/>
                  </a:lnTo>
                  <a:lnTo>
                    <a:pt x="4602480" y="24129"/>
                  </a:lnTo>
                  <a:lnTo>
                    <a:pt x="4641850" y="52069"/>
                  </a:lnTo>
                  <a:lnTo>
                    <a:pt x="4669155" y="92709"/>
                  </a:lnTo>
                  <a:lnTo>
                    <a:pt x="4678680" y="143509"/>
                  </a:lnTo>
                  <a:lnTo>
                    <a:pt x="4678680" y="85725"/>
                  </a:lnTo>
                  <a:lnTo>
                    <a:pt x="4665345" y="59054"/>
                  </a:lnTo>
                  <a:lnTo>
                    <a:pt x="4635500" y="27939"/>
                  </a:lnTo>
                  <a:lnTo>
                    <a:pt x="4608830" y="13969"/>
                  </a:lnTo>
                  <a:close/>
                </a:path>
              </a:pathLst>
            </a:custGeom>
            <a:solidFill>
              <a:srgbClr val="3E3C5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712710" y="3203575"/>
              <a:ext cx="3353435" cy="1336040"/>
            </a:xfrm>
            <a:custGeom>
              <a:avLst/>
              <a:gdLst/>
              <a:ahLst/>
              <a:cxnLst/>
              <a:rect l="l" t="t" r="r" b="b"/>
              <a:pathLst>
                <a:path w="3353434" h="1336039">
                  <a:moveTo>
                    <a:pt x="269875" y="142875"/>
                  </a:moveTo>
                  <a:lnTo>
                    <a:pt x="29845" y="142875"/>
                  </a:lnTo>
                  <a:lnTo>
                    <a:pt x="18415" y="145414"/>
                  </a:lnTo>
                  <a:lnTo>
                    <a:pt x="8890" y="151764"/>
                  </a:lnTo>
                  <a:lnTo>
                    <a:pt x="2540" y="161925"/>
                  </a:lnTo>
                  <a:lnTo>
                    <a:pt x="0" y="173354"/>
                  </a:lnTo>
                  <a:lnTo>
                    <a:pt x="0" y="467360"/>
                  </a:lnTo>
                  <a:lnTo>
                    <a:pt x="2540" y="479425"/>
                  </a:lnTo>
                  <a:lnTo>
                    <a:pt x="8890" y="488950"/>
                  </a:lnTo>
                  <a:lnTo>
                    <a:pt x="18415" y="495935"/>
                  </a:lnTo>
                  <a:lnTo>
                    <a:pt x="29845" y="497839"/>
                  </a:lnTo>
                  <a:lnTo>
                    <a:pt x="269875" y="497839"/>
                  </a:lnTo>
                  <a:lnTo>
                    <a:pt x="281940" y="495935"/>
                  </a:lnTo>
                  <a:lnTo>
                    <a:pt x="290830" y="488950"/>
                  </a:lnTo>
                  <a:lnTo>
                    <a:pt x="297180" y="479425"/>
                  </a:lnTo>
                  <a:lnTo>
                    <a:pt x="299720" y="467360"/>
                  </a:lnTo>
                  <a:lnTo>
                    <a:pt x="299720" y="173354"/>
                  </a:lnTo>
                  <a:lnTo>
                    <a:pt x="297180" y="161925"/>
                  </a:lnTo>
                  <a:lnTo>
                    <a:pt x="290830" y="151764"/>
                  </a:lnTo>
                  <a:lnTo>
                    <a:pt x="281940" y="145414"/>
                  </a:lnTo>
                  <a:lnTo>
                    <a:pt x="269875" y="142875"/>
                  </a:lnTo>
                  <a:close/>
                </a:path>
                <a:path w="3353434" h="1336039">
                  <a:moveTo>
                    <a:pt x="612140" y="981075"/>
                  </a:moveTo>
                  <a:lnTo>
                    <a:pt x="372110" y="981075"/>
                  </a:lnTo>
                  <a:lnTo>
                    <a:pt x="360045" y="983614"/>
                  </a:lnTo>
                  <a:lnTo>
                    <a:pt x="351155" y="989964"/>
                  </a:lnTo>
                  <a:lnTo>
                    <a:pt x="344805" y="999489"/>
                  </a:lnTo>
                  <a:lnTo>
                    <a:pt x="342265" y="1011555"/>
                  </a:lnTo>
                  <a:lnTo>
                    <a:pt x="342265" y="1305560"/>
                  </a:lnTo>
                  <a:lnTo>
                    <a:pt x="344805" y="1317625"/>
                  </a:lnTo>
                  <a:lnTo>
                    <a:pt x="351155" y="1327150"/>
                  </a:lnTo>
                  <a:lnTo>
                    <a:pt x="360045" y="1333500"/>
                  </a:lnTo>
                  <a:lnTo>
                    <a:pt x="372110" y="1336039"/>
                  </a:lnTo>
                  <a:lnTo>
                    <a:pt x="612140" y="1336039"/>
                  </a:lnTo>
                  <a:lnTo>
                    <a:pt x="623570" y="1333500"/>
                  </a:lnTo>
                  <a:lnTo>
                    <a:pt x="633095" y="1327150"/>
                  </a:lnTo>
                  <a:lnTo>
                    <a:pt x="639445" y="1317625"/>
                  </a:lnTo>
                  <a:lnTo>
                    <a:pt x="641985" y="1305560"/>
                  </a:lnTo>
                  <a:lnTo>
                    <a:pt x="641985" y="1011555"/>
                  </a:lnTo>
                  <a:lnTo>
                    <a:pt x="639445" y="999489"/>
                  </a:lnTo>
                  <a:lnTo>
                    <a:pt x="633095" y="989964"/>
                  </a:lnTo>
                  <a:lnTo>
                    <a:pt x="623570" y="983614"/>
                  </a:lnTo>
                  <a:lnTo>
                    <a:pt x="612140" y="981075"/>
                  </a:lnTo>
                  <a:close/>
                </a:path>
                <a:path w="3353434" h="1336039">
                  <a:moveTo>
                    <a:pt x="1388745" y="320039"/>
                  </a:moveTo>
                  <a:lnTo>
                    <a:pt x="1148080" y="320039"/>
                  </a:lnTo>
                  <a:lnTo>
                    <a:pt x="1136650" y="322579"/>
                  </a:lnTo>
                  <a:lnTo>
                    <a:pt x="1127760" y="328929"/>
                  </a:lnTo>
                  <a:lnTo>
                    <a:pt x="1121410" y="339089"/>
                  </a:lnTo>
                  <a:lnTo>
                    <a:pt x="1118870" y="350520"/>
                  </a:lnTo>
                  <a:lnTo>
                    <a:pt x="1118870" y="644525"/>
                  </a:lnTo>
                  <a:lnTo>
                    <a:pt x="1121410" y="656589"/>
                  </a:lnTo>
                  <a:lnTo>
                    <a:pt x="1127760" y="666114"/>
                  </a:lnTo>
                  <a:lnTo>
                    <a:pt x="1136650" y="673100"/>
                  </a:lnTo>
                  <a:lnTo>
                    <a:pt x="1148080" y="675005"/>
                  </a:lnTo>
                  <a:lnTo>
                    <a:pt x="1388745" y="675005"/>
                  </a:lnTo>
                  <a:lnTo>
                    <a:pt x="1400175" y="673100"/>
                  </a:lnTo>
                  <a:lnTo>
                    <a:pt x="1409700" y="666114"/>
                  </a:lnTo>
                  <a:lnTo>
                    <a:pt x="1416050" y="656589"/>
                  </a:lnTo>
                  <a:lnTo>
                    <a:pt x="1418590" y="644525"/>
                  </a:lnTo>
                  <a:lnTo>
                    <a:pt x="1418590" y="350520"/>
                  </a:lnTo>
                  <a:lnTo>
                    <a:pt x="1416050" y="339089"/>
                  </a:lnTo>
                  <a:lnTo>
                    <a:pt x="1409700" y="328929"/>
                  </a:lnTo>
                  <a:lnTo>
                    <a:pt x="1400175" y="322579"/>
                  </a:lnTo>
                  <a:lnTo>
                    <a:pt x="1388745" y="320039"/>
                  </a:lnTo>
                  <a:close/>
                </a:path>
                <a:path w="3353434" h="1336039">
                  <a:moveTo>
                    <a:pt x="2395855" y="0"/>
                  </a:moveTo>
                  <a:lnTo>
                    <a:pt x="2155190" y="0"/>
                  </a:lnTo>
                  <a:lnTo>
                    <a:pt x="2143760" y="2539"/>
                  </a:lnTo>
                  <a:lnTo>
                    <a:pt x="2134235" y="8889"/>
                  </a:lnTo>
                  <a:lnTo>
                    <a:pt x="2127885" y="18414"/>
                  </a:lnTo>
                  <a:lnTo>
                    <a:pt x="2125345" y="30479"/>
                  </a:lnTo>
                  <a:lnTo>
                    <a:pt x="2125345" y="324485"/>
                  </a:lnTo>
                  <a:lnTo>
                    <a:pt x="2127885" y="336550"/>
                  </a:lnTo>
                  <a:lnTo>
                    <a:pt x="2134235" y="346075"/>
                  </a:lnTo>
                  <a:lnTo>
                    <a:pt x="2143760" y="352425"/>
                  </a:lnTo>
                  <a:lnTo>
                    <a:pt x="2155190" y="354964"/>
                  </a:lnTo>
                  <a:lnTo>
                    <a:pt x="2395855" y="354964"/>
                  </a:lnTo>
                  <a:lnTo>
                    <a:pt x="2407285" y="352425"/>
                  </a:lnTo>
                  <a:lnTo>
                    <a:pt x="2416810" y="346075"/>
                  </a:lnTo>
                  <a:lnTo>
                    <a:pt x="2423160" y="336550"/>
                  </a:lnTo>
                  <a:lnTo>
                    <a:pt x="2425065" y="324485"/>
                  </a:lnTo>
                  <a:lnTo>
                    <a:pt x="2425065" y="30479"/>
                  </a:lnTo>
                  <a:lnTo>
                    <a:pt x="2423160" y="18414"/>
                  </a:lnTo>
                  <a:lnTo>
                    <a:pt x="2416810" y="8889"/>
                  </a:lnTo>
                  <a:lnTo>
                    <a:pt x="2407285" y="2539"/>
                  </a:lnTo>
                  <a:lnTo>
                    <a:pt x="2395855" y="0"/>
                  </a:lnTo>
                  <a:close/>
                </a:path>
                <a:path w="3353434" h="1336039">
                  <a:moveTo>
                    <a:pt x="3323590" y="0"/>
                  </a:moveTo>
                  <a:lnTo>
                    <a:pt x="3082925" y="0"/>
                  </a:lnTo>
                  <a:lnTo>
                    <a:pt x="3071495" y="2539"/>
                  </a:lnTo>
                  <a:lnTo>
                    <a:pt x="3061970" y="8889"/>
                  </a:lnTo>
                  <a:lnTo>
                    <a:pt x="3055620" y="18414"/>
                  </a:lnTo>
                  <a:lnTo>
                    <a:pt x="3053715" y="30479"/>
                  </a:lnTo>
                  <a:lnTo>
                    <a:pt x="3053715" y="324485"/>
                  </a:lnTo>
                  <a:lnTo>
                    <a:pt x="3055620" y="336550"/>
                  </a:lnTo>
                  <a:lnTo>
                    <a:pt x="3061970" y="346075"/>
                  </a:lnTo>
                  <a:lnTo>
                    <a:pt x="3071495" y="352425"/>
                  </a:lnTo>
                  <a:lnTo>
                    <a:pt x="3082925" y="354964"/>
                  </a:lnTo>
                  <a:lnTo>
                    <a:pt x="3323590" y="354964"/>
                  </a:lnTo>
                  <a:lnTo>
                    <a:pt x="3335020" y="352425"/>
                  </a:lnTo>
                  <a:lnTo>
                    <a:pt x="3344545" y="346075"/>
                  </a:lnTo>
                  <a:lnTo>
                    <a:pt x="3350895" y="336550"/>
                  </a:lnTo>
                  <a:lnTo>
                    <a:pt x="3353435" y="324485"/>
                  </a:lnTo>
                  <a:lnTo>
                    <a:pt x="3353435" y="30479"/>
                  </a:lnTo>
                  <a:lnTo>
                    <a:pt x="3350895" y="18414"/>
                  </a:lnTo>
                  <a:lnTo>
                    <a:pt x="3344545" y="8889"/>
                  </a:lnTo>
                  <a:lnTo>
                    <a:pt x="3335020" y="2539"/>
                  </a:lnTo>
                  <a:lnTo>
                    <a:pt x="3323590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1002645" y="3285490"/>
              <a:ext cx="490220" cy="879475"/>
            </a:xfrm>
            <a:custGeom>
              <a:avLst/>
              <a:gdLst/>
              <a:ahLst/>
              <a:cxnLst/>
              <a:rect l="l" t="t" r="r" b="b"/>
              <a:pathLst>
                <a:path w="490220" h="879475">
                  <a:moveTo>
                    <a:pt x="269875" y="524510"/>
                  </a:moveTo>
                  <a:lnTo>
                    <a:pt x="29209" y="524510"/>
                  </a:lnTo>
                  <a:lnTo>
                    <a:pt x="17779" y="527050"/>
                  </a:lnTo>
                  <a:lnTo>
                    <a:pt x="8254" y="533400"/>
                  </a:lnTo>
                  <a:lnTo>
                    <a:pt x="1904" y="542925"/>
                  </a:lnTo>
                  <a:lnTo>
                    <a:pt x="0" y="554990"/>
                  </a:lnTo>
                  <a:lnTo>
                    <a:pt x="0" y="848995"/>
                  </a:lnTo>
                  <a:lnTo>
                    <a:pt x="1904" y="860425"/>
                  </a:lnTo>
                  <a:lnTo>
                    <a:pt x="8254" y="870585"/>
                  </a:lnTo>
                  <a:lnTo>
                    <a:pt x="17779" y="876935"/>
                  </a:lnTo>
                  <a:lnTo>
                    <a:pt x="29209" y="879475"/>
                  </a:lnTo>
                  <a:lnTo>
                    <a:pt x="269875" y="879475"/>
                  </a:lnTo>
                  <a:lnTo>
                    <a:pt x="281304" y="876935"/>
                  </a:lnTo>
                  <a:lnTo>
                    <a:pt x="290829" y="870585"/>
                  </a:lnTo>
                  <a:lnTo>
                    <a:pt x="297179" y="860425"/>
                  </a:lnTo>
                  <a:lnTo>
                    <a:pt x="299720" y="848995"/>
                  </a:lnTo>
                  <a:lnTo>
                    <a:pt x="299720" y="554990"/>
                  </a:lnTo>
                  <a:lnTo>
                    <a:pt x="297179" y="542925"/>
                  </a:lnTo>
                  <a:lnTo>
                    <a:pt x="290829" y="533400"/>
                  </a:lnTo>
                  <a:lnTo>
                    <a:pt x="281304" y="527050"/>
                  </a:lnTo>
                  <a:lnTo>
                    <a:pt x="269875" y="524510"/>
                  </a:lnTo>
                  <a:close/>
                </a:path>
                <a:path w="490220" h="879475">
                  <a:moveTo>
                    <a:pt x="461009" y="0"/>
                  </a:moveTo>
                  <a:lnTo>
                    <a:pt x="220345" y="0"/>
                  </a:lnTo>
                  <a:lnTo>
                    <a:pt x="208914" y="1905"/>
                  </a:lnTo>
                  <a:lnTo>
                    <a:pt x="199389" y="8889"/>
                  </a:lnTo>
                  <a:lnTo>
                    <a:pt x="193039" y="18414"/>
                  </a:lnTo>
                  <a:lnTo>
                    <a:pt x="190500" y="30480"/>
                  </a:lnTo>
                  <a:lnTo>
                    <a:pt x="190500" y="324485"/>
                  </a:lnTo>
                  <a:lnTo>
                    <a:pt x="193039" y="335915"/>
                  </a:lnTo>
                  <a:lnTo>
                    <a:pt x="199389" y="346075"/>
                  </a:lnTo>
                  <a:lnTo>
                    <a:pt x="208914" y="352425"/>
                  </a:lnTo>
                  <a:lnTo>
                    <a:pt x="220345" y="354965"/>
                  </a:lnTo>
                  <a:lnTo>
                    <a:pt x="461009" y="354965"/>
                  </a:lnTo>
                  <a:lnTo>
                    <a:pt x="472439" y="352425"/>
                  </a:lnTo>
                  <a:lnTo>
                    <a:pt x="481964" y="346075"/>
                  </a:lnTo>
                  <a:lnTo>
                    <a:pt x="488314" y="335915"/>
                  </a:lnTo>
                  <a:lnTo>
                    <a:pt x="490220" y="324485"/>
                  </a:lnTo>
                  <a:lnTo>
                    <a:pt x="490220" y="30480"/>
                  </a:lnTo>
                  <a:lnTo>
                    <a:pt x="488314" y="18414"/>
                  </a:lnTo>
                  <a:lnTo>
                    <a:pt x="481964" y="8889"/>
                  </a:lnTo>
                  <a:lnTo>
                    <a:pt x="472439" y="1905"/>
                  </a:lnTo>
                  <a:lnTo>
                    <a:pt x="461009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0186670" y="3701415"/>
              <a:ext cx="299720" cy="354965"/>
            </a:xfrm>
            <a:custGeom>
              <a:avLst/>
              <a:gdLst/>
              <a:ahLst/>
              <a:cxnLst/>
              <a:rect l="l" t="t" r="r" b="b"/>
              <a:pathLst>
                <a:path w="299720" h="354964">
                  <a:moveTo>
                    <a:pt x="269875" y="0"/>
                  </a:moveTo>
                  <a:lnTo>
                    <a:pt x="29209" y="0"/>
                  </a:lnTo>
                  <a:lnTo>
                    <a:pt x="17779" y="2540"/>
                  </a:lnTo>
                  <a:lnTo>
                    <a:pt x="8254" y="8890"/>
                  </a:lnTo>
                  <a:lnTo>
                    <a:pt x="1904" y="19050"/>
                  </a:lnTo>
                  <a:lnTo>
                    <a:pt x="0" y="30480"/>
                  </a:lnTo>
                  <a:lnTo>
                    <a:pt x="0" y="324485"/>
                  </a:lnTo>
                  <a:lnTo>
                    <a:pt x="1904" y="336550"/>
                  </a:lnTo>
                  <a:lnTo>
                    <a:pt x="8254" y="346075"/>
                  </a:lnTo>
                  <a:lnTo>
                    <a:pt x="17779" y="352425"/>
                  </a:lnTo>
                  <a:lnTo>
                    <a:pt x="29209" y="354965"/>
                  </a:lnTo>
                  <a:lnTo>
                    <a:pt x="269875" y="354965"/>
                  </a:lnTo>
                  <a:lnTo>
                    <a:pt x="281304" y="352425"/>
                  </a:lnTo>
                  <a:lnTo>
                    <a:pt x="290829" y="346075"/>
                  </a:lnTo>
                  <a:lnTo>
                    <a:pt x="297179" y="336550"/>
                  </a:lnTo>
                  <a:lnTo>
                    <a:pt x="299720" y="324485"/>
                  </a:lnTo>
                  <a:lnTo>
                    <a:pt x="299720" y="30480"/>
                  </a:lnTo>
                  <a:lnTo>
                    <a:pt x="297179" y="19050"/>
                  </a:lnTo>
                  <a:lnTo>
                    <a:pt x="290829" y="8890"/>
                  </a:lnTo>
                  <a:lnTo>
                    <a:pt x="281304" y="2540"/>
                  </a:lnTo>
                  <a:lnTo>
                    <a:pt x="269875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8712835" y="3810000"/>
              <a:ext cx="1306830" cy="818515"/>
            </a:xfrm>
            <a:custGeom>
              <a:avLst/>
              <a:gdLst/>
              <a:ahLst/>
              <a:cxnLst/>
              <a:rect l="l" t="t" r="r" b="b"/>
              <a:pathLst>
                <a:path w="1306829" h="818514">
                  <a:moveTo>
                    <a:pt x="270510" y="462914"/>
                  </a:moveTo>
                  <a:lnTo>
                    <a:pt x="29845" y="462914"/>
                  </a:lnTo>
                  <a:lnTo>
                    <a:pt x="18415" y="465455"/>
                  </a:lnTo>
                  <a:lnTo>
                    <a:pt x="8890" y="471805"/>
                  </a:lnTo>
                  <a:lnTo>
                    <a:pt x="2540" y="481964"/>
                  </a:lnTo>
                  <a:lnTo>
                    <a:pt x="0" y="494030"/>
                  </a:lnTo>
                  <a:lnTo>
                    <a:pt x="0" y="787400"/>
                  </a:lnTo>
                  <a:lnTo>
                    <a:pt x="2540" y="799464"/>
                  </a:lnTo>
                  <a:lnTo>
                    <a:pt x="8890" y="808989"/>
                  </a:lnTo>
                  <a:lnTo>
                    <a:pt x="18415" y="815975"/>
                  </a:lnTo>
                  <a:lnTo>
                    <a:pt x="29845" y="818514"/>
                  </a:lnTo>
                  <a:lnTo>
                    <a:pt x="270510" y="818514"/>
                  </a:lnTo>
                  <a:lnTo>
                    <a:pt x="281940" y="815975"/>
                  </a:lnTo>
                  <a:lnTo>
                    <a:pt x="291465" y="808989"/>
                  </a:lnTo>
                  <a:lnTo>
                    <a:pt x="297815" y="799464"/>
                  </a:lnTo>
                  <a:lnTo>
                    <a:pt x="299720" y="787400"/>
                  </a:lnTo>
                  <a:lnTo>
                    <a:pt x="299720" y="494030"/>
                  </a:lnTo>
                  <a:lnTo>
                    <a:pt x="297815" y="481964"/>
                  </a:lnTo>
                  <a:lnTo>
                    <a:pt x="291465" y="471805"/>
                  </a:lnTo>
                  <a:lnTo>
                    <a:pt x="281940" y="465455"/>
                  </a:lnTo>
                  <a:lnTo>
                    <a:pt x="270510" y="462914"/>
                  </a:lnTo>
                  <a:close/>
                </a:path>
                <a:path w="1306829" h="818514">
                  <a:moveTo>
                    <a:pt x="1276985" y="0"/>
                  </a:moveTo>
                  <a:lnTo>
                    <a:pt x="1036955" y="0"/>
                  </a:lnTo>
                  <a:lnTo>
                    <a:pt x="1024890" y="2539"/>
                  </a:lnTo>
                  <a:lnTo>
                    <a:pt x="1016000" y="8889"/>
                  </a:lnTo>
                  <a:lnTo>
                    <a:pt x="1009650" y="18414"/>
                  </a:lnTo>
                  <a:lnTo>
                    <a:pt x="1007110" y="30480"/>
                  </a:lnTo>
                  <a:lnTo>
                    <a:pt x="1007110" y="324485"/>
                  </a:lnTo>
                  <a:lnTo>
                    <a:pt x="1009650" y="335914"/>
                  </a:lnTo>
                  <a:lnTo>
                    <a:pt x="1016000" y="346075"/>
                  </a:lnTo>
                  <a:lnTo>
                    <a:pt x="1024890" y="352425"/>
                  </a:lnTo>
                  <a:lnTo>
                    <a:pt x="1036955" y="354964"/>
                  </a:lnTo>
                  <a:lnTo>
                    <a:pt x="1276985" y="354964"/>
                  </a:lnTo>
                  <a:lnTo>
                    <a:pt x="1288415" y="352425"/>
                  </a:lnTo>
                  <a:lnTo>
                    <a:pt x="1297940" y="346075"/>
                  </a:lnTo>
                  <a:lnTo>
                    <a:pt x="1304290" y="335914"/>
                  </a:lnTo>
                  <a:lnTo>
                    <a:pt x="1306830" y="324485"/>
                  </a:lnTo>
                  <a:lnTo>
                    <a:pt x="1306830" y="30480"/>
                  </a:lnTo>
                  <a:lnTo>
                    <a:pt x="1304290" y="18414"/>
                  </a:lnTo>
                  <a:lnTo>
                    <a:pt x="1297940" y="8889"/>
                  </a:lnTo>
                  <a:lnTo>
                    <a:pt x="1288415" y="2539"/>
                  </a:lnTo>
                  <a:lnTo>
                    <a:pt x="1276985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7495540" y="3884930"/>
              <a:ext cx="299720" cy="354965"/>
            </a:xfrm>
            <a:custGeom>
              <a:avLst/>
              <a:gdLst/>
              <a:ahLst/>
              <a:cxnLst/>
              <a:rect l="l" t="t" r="r" b="b"/>
              <a:pathLst>
                <a:path w="299720" h="354964">
                  <a:moveTo>
                    <a:pt x="269875" y="0"/>
                  </a:moveTo>
                  <a:lnTo>
                    <a:pt x="29844" y="0"/>
                  </a:lnTo>
                  <a:lnTo>
                    <a:pt x="18414" y="2540"/>
                  </a:lnTo>
                  <a:lnTo>
                    <a:pt x="8889" y="8890"/>
                  </a:lnTo>
                  <a:lnTo>
                    <a:pt x="2539" y="18415"/>
                  </a:lnTo>
                  <a:lnTo>
                    <a:pt x="0" y="30480"/>
                  </a:lnTo>
                  <a:lnTo>
                    <a:pt x="0" y="324485"/>
                  </a:lnTo>
                  <a:lnTo>
                    <a:pt x="2539" y="335915"/>
                  </a:lnTo>
                  <a:lnTo>
                    <a:pt x="8889" y="346075"/>
                  </a:lnTo>
                  <a:lnTo>
                    <a:pt x="18414" y="352425"/>
                  </a:lnTo>
                  <a:lnTo>
                    <a:pt x="29844" y="354965"/>
                  </a:lnTo>
                  <a:lnTo>
                    <a:pt x="269875" y="354965"/>
                  </a:lnTo>
                  <a:lnTo>
                    <a:pt x="281939" y="352425"/>
                  </a:lnTo>
                  <a:lnTo>
                    <a:pt x="290829" y="346075"/>
                  </a:lnTo>
                  <a:lnTo>
                    <a:pt x="297179" y="335915"/>
                  </a:lnTo>
                  <a:lnTo>
                    <a:pt x="299719" y="324485"/>
                  </a:lnTo>
                  <a:lnTo>
                    <a:pt x="299719" y="30480"/>
                  </a:lnTo>
                  <a:lnTo>
                    <a:pt x="297179" y="18415"/>
                  </a:lnTo>
                  <a:lnTo>
                    <a:pt x="290829" y="8890"/>
                  </a:lnTo>
                  <a:lnTo>
                    <a:pt x="281939" y="2540"/>
                  </a:lnTo>
                  <a:lnTo>
                    <a:pt x="269875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173085" y="3347085"/>
              <a:ext cx="299085" cy="354965"/>
            </a:xfrm>
            <a:custGeom>
              <a:avLst/>
              <a:gdLst/>
              <a:ahLst/>
              <a:cxnLst/>
              <a:rect l="l" t="t" r="r" b="b"/>
              <a:pathLst>
                <a:path w="299084" h="354964">
                  <a:moveTo>
                    <a:pt x="269875" y="0"/>
                  </a:moveTo>
                  <a:lnTo>
                    <a:pt x="29210" y="0"/>
                  </a:lnTo>
                  <a:lnTo>
                    <a:pt x="17780" y="2539"/>
                  </a:lnTo>
                  <a:lnTo>
                    <a:pt x="8255" y="8889"/>
                  </a:lnTo>
                  <a:lnTo>
                    <a:pt x="1905" y="19050"/>
                  </a:lnTo>
                  <a:lnTo>
                    <a:pt x="0" y="30479"/>
                  </a:lnTo>
                  <a:lnTo>
                    <a:pt x="0" y="324484"/>
                  </a:lnTo>
                  <a:lnTo>
                    <a:pt x="1905" y="336550"/>
                  </a:lnTo>
                  <a:lnTo>
                    <a:pt x="8255" y="346075"/>
                  </a:lnTo>
                  <a:lnTo>
                    <a:pt x="17780" y="353059"/>
                  </a:lnTo>
                  <a:lnTo>
                    <a:pt x="29210" y="354964"/>
                  </a:lnTo>
                  <a:lnTo>
                    <a:pt x="269875" y="354964"/>
                  </a:lnTo>
                  <a:lnTo>
                    <a:pt x="281305" y="353059"/>
                  </a:lnTo>
                  <a:lnTo>
                    <a:pt x="290830" y="346075"/>
                  </a:lnTo>
                  <a:lnTo>
                    <a:pt x="297180" y="336550"/>
                  </a:lnTo>
                  <a:lnTo>
                    <a:pt x="299085" y="324484"/>
                  </a:lnTo>
                  <a:lnTo>
                    <a:pt x="299085" y="30479"/>
                  </a:lnTo>
                  <a:lnTo>
                    <a:pt x="297180" y="19050"/>
                  </a:lnTo>
                  <a:lnTo>
                    <a:pt x="290830" y="8889"/>
                  </a:lnTo>
                  <a:lnTo>
                    <a:pt x="281305" y="2539"/>
                  </a:lnTo>
                  <a:lnTo>
                    <a:pt x="269875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844790" y="2832735"/>
              <a:ext cx="3408679" cy="54610"/>
            </a:xfrm>
            <a:custGeom>
              <a:avLst/>
              <a:gdLst/>
              <a:ahLst/>
              <a:cxnLst/>
              <a:rect l="l" t="t" r="r" b="b"/>
              <a:pathLst>
                <a:path w="3408679" h="54610">
                  <a:moveTo>
                    <a:pt x="401319" y="0"/>
                  </a:moveTo>
                  <a:lnTo>
                    <a:pt x="26034" y="0"/>
                  </a:lnTo>
                  <a:lnTo>
                    <a:pt x="15875" y="2539"/>
                  </a:lnTo>
                  <a:lnTo>
                    <a:pt x="7619" y="8254"/>
                  </a:lnTo>
                  <a:lnTo>
                    <a:pt x="1904" y="17144"/>
                  </a:lnTo>
                  <a:lnTo>
                    <a:pt x="0" y="27304"/>
                  </a:lnTo>
                  <a:lnTo>
                    <a:pt x="1904" y="38100"/>
                  </a:lnTo>
                  <a:lnTo>
                    <a:pt x="7619" y="46989"/>
                  </a:lnTo>
                  <a:lnTo>
                    <a:pt x="15875" y="52704"/>
                  </a:lnTo>
                  <a:lnTo>
                    <a:pt x="26034" y="54610"/>
                  </a:lnTo>
                  <a:lnTo>
                    <a:pt x="401319" y="54610"/>
                  </a:lnTo>
                  <a:lnTo>
                    <a:pt x="411479" y="52704"/>
                  </a:lnTo>
                  <a:lnTo>
                    <a:pt x="419734" y="46989"/>
                  </a:lnTo>
                  <a:lnTo>
                    <a:pt x="425450" y="38100"/>
                  </a:lnTo>
                  <a:lnTo>
                    <a:pt x="427354" y="27304"/>
                  </a:lnTo>
                  <a:lnTo>
                    <a:pt x="425450" y="17144"/>
                  </a:lnTo>
                  <a:lnTo>
                    <a:pt x="419734" y="8254"/>
                  </a:lnTo>
                  <a:lnTo>
                    <a:pt x="411479" y="2539"/>
                  </a:lnTo>
                  <a:lnTo>
                    <a:pt x="401319" y="0"/>
                  </a:lnTo>
                  <a:close/>
                </a:path>
                <a:path w="3408679" h="54610">
                  <a:moveTo>
                    <a:pt x="1460500" y="0"/>
                  </a:moveTo>
                  <a:lnTo>
                    <a:pt x="1085850" y="0"/>
                  </a:lnTo>
                  <a:lnTo>
                    <a:pt x="1075054" y="2539"/>
                  </a:lnTo>
                  <a:lnTo>
                    <a:pt x="1066800" y="8254"/>
                  </a:lnTo>
                  <a:lnTo>
                    <a:pt x="1061084" y="17144"/>
                  </a:lnTo>
                  <a:lnTo>
                    <a:pt x="1059179" y="27304"/>
                  </a:lnTo>
                  <a:lnTo>
                    <a:pt x="1061084" y="38100"/>
                  </a:lnTo>
                  <a:lnTo>
                    <a:pt x="1066800" y="46989"/>
                  </a:lnTo>
                  <a:lnTo>
                    <a:pt x="1075054" y="52704"/>
                  </a:lnTo>
                  <a:lnTo>
                    <a:pt x="1085850" y="54610"/>
                  </a:lnTo>
                  <a:lnTo>
                    <a:pt x="1460500" y="54610"/>
                  </a:lnTo>
                  <a:lnTo>
                    <a:pt x="1470659" y="52704"/>
                  </a:lnTo>
                  <a:lnTo>
                    <a:pt x="1479550" y="46989"/>
                  </a:lnTo>
                  <a:lnTo>
                    <a:pt x="1484629" y="38100"/>
                  </a:lnTo>
                  <a:lnTo>
                    <a:pt x="1487169" y="27304"/>
                  </a:lnTo>
                  <a:lnTo>
                    <a:pt x="1484629" y="17144"/>
                  </a:lnTo>
                  <a:lnTo>
                    <a:pt x="1479550" y="8254"/>
                  </a:lnTo>
                  <a:lnTo>
                    <a:pt x="1470659" y="2539"/>
                  </a:lnTo>
                  <a:lnTo>
                    <a:pt x="1460500" y="0"/>
                  </a:lnTo>
                  <a:close/>
                </a:path>
                <a:path w="3408679" h="54610">
                  <a:moveTo>
                    <a:pt x="2454275" y="0"/>
                  </a:moveTo>
                  <a:lnTo>
                    <a:pt x="2078989" y="0"/>
                  </a:lnTo>
                  <a:lnTo>
                    <a:pt x="2068829" y="2539"/>
                  </a:lnTo>
                  <a:lnTo>
                    <a:pt x="2060575" y="8254"/>
                  </a:lnTo>
                  <a:lnTo>
                    <a:pt x="2054859" y="17144"/>
                  </a:lnTo>
                  <a:lnTo>
                    <a:pt x="2052954" y="27304"/>
                  </a:lnTo>
                  <a:lnTo>
                    <a:pt x="2054859" y="38100"/>
                  </a:lnTo>
                  <a:lnTo>
                    <a:pt x="2060575" y="46989"/>
                  </a:lnTo>
                  <a:lnTo>
                    <a:pt x="2068829" y="52704"/>
                  </a:lnTo>
                  <a:lnTo>
                    <a:pt x="2078989" y="54610"/>
                  </a:lnTo>
                  <a:lnTo>
                    <a:pt x="2454275" y="54610"/>
                  </a:lnTo>
                  <a:lnTo>
                    <a:pt x="2464434" y="52704"/>
                  </a:lnTo>
                  <a:lnTo>
                    <a:pt x="2472689" y="46989"/>
                  </a:lnTo>
                  <a:lnTo>
                    <a:pt x="2478404" y="38100"/>
                  </a:lnTo>
                  <a:lnTo>
                    <a:pt x="2480944" y="27304"/>
                  </a:lnTo>
                  <a:lnTo>
                    <a:pt x="2478404" y="17144"/>
                  </a:lnTo>
                  <a:lnTo>
                    <a:pt x="2472689" y="8254"/>
                  </a:lnTo>
                  <a:lnTo>
                    <a:pt x="2464434" y="2539"/>
                  </a:lnTo>
                  <a:lnTo>
                    <a:pt x="2454275" y="0"/>
                  </a:lnTo>
                  <a:close/>
                </a:path>
                <a:path w="3408679" h="54610">
                  <a:moveTo>
                    <a:pt x="3382009" y="0"/>
                  </a:moveTo>
                  <a:lnTo>
                    <a:pt x="3007359" y="0"/>
                  </a:lnTo>
                  <a:lnTo>
                    <a:pt x="2997200" y="2539"/>
                  </a:lnTo>
                  <a:lnTo>
                    <a:pt x="2988309" y="8254"/>
                  </a:lnTo>
                  <a:lnTo>
                    <a:pt x="2982594" y="17144"/>
                  </a:lnTo>
                  <a:lnTo>
                    <a:pt x="2980689" y="27304"/>
                  </a:lnTo>
                  <a:lnTo>
                    <a:pt x="2982594" y="38100"/>
                  </a:lnTo>
                  <a:lnTo>
                    <a:pt x="2988309" y="46989"/>
                  </a:lnTo>
                  <a:lnTo>
                    <a:pt x="2997200" y="52704"/>
                  </a:lnTo>
                  <a:lnTo>
                    <a:pt x="3007359" y="54610"/>
                  </a:lnTo>
                  <a:lnTo>
                    <a:pt x="3382009" y="54610"/>
                  </a:lnTo>
                  <a:lnTo>
                    <a:pt x="3392804" y="52704"/>
                  </a:lnTo>
                  <a:lnTo>
                    <a:pt x="3401059" y="46989"/>
                  </a:lnTo>
                  <a:lnTo>
                    <a:pt x="3406775" y="38100"/>
                  </a:lnTo>
                  <a:lnTo>
                    <a:pt x="3408679" y="27304"/>
                  </a:lnTo>
                  <a:lnTo>
                    <a:pt x="3406775" y="17144"/>
                  </a:lnTo>
                  <a:lnTo>
                    <a:pt x="3401059" y="8254"/>
                  </a:lnTo>
                  <a:lnTo>
                    <a:pt x="3392804" y="2539"/>
                  </a:lnTo>
                  <a:lnTo>
                    <a:pt x="3382009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179945" y="4610100"/>
              <a:ext cx="577850" cy="1474470"/>
            </a:xfrm>
            <a:custGeom>
              <a:avLst/>
              <a:gdLst/>
              <a:ahLst/>
              <a:cxnLst/>
              <a:rect l="l" t="t" r="r" b="b"/>
              <a:pathLst>
                <a:path w="577850" h="1474470">
                  <a:moveTo>
                    <a:pt x="88900" y="0"/>
                  </a:moveTo>
                  <a:lnTo>
                    <a:pt x="0" y="23494"/>
                  </a:lnTo>
                  <a:lnTo>
                    <a:pt x="168909" y="186055"/>
                  </a:lnTo>
                  <a:lnTo>
                    <a:pt x="167639" y="189864"/>
                  </a:lnTo>
                  <a:lnTo>
                    <a:pt x="167004" y="194310"/>
                  </a:lnTo>
                  <a:lnTo>
                    <a:pt x="166370" y="198119"/>
                  </a:lnTo>
                  <a:lnTo>
                    <a:pt x="168909" y="225425"/>
                  </a:lnTo>
                  <a:lnTo>
                    <a:pt x="180975" y="248285"/>
                  </a:lnTo>
                  <a:lnTo>
                    <a:pt x="200659" y="264794"/>
                  </a:lnTo>
                  <a:lnTo>
                    <a:pt x="226059" y="273050"/>
                  </a:lnTo>
                  <a:lnTo>
                    <a:pt x="248284" y="271144"/>
                  </a:lnTo>
                  <a:lnTo>
                    <a:pt x="268604" y="262889"/>
                  </a:lnTo>
                  <a:lnTo>
                    <a:pt x="284479" y="247650"/>
                  </a:lnTo>
                  <a:lnTo>
                    <a:pt x="295275" y="227330"/>
                  </a:lnTo>
                  <a:lnTo>
                    <a:pt x="299084" y="200025"/>
                  </a:lnTo>
                  <a:lnTo>
                    <a:pt x="292734" y="174625"/>
                  </a:lnTo>
                  <a:lnTo>
                    <a:pt x="277495" y="153669"/>
                  </a:lnTo>
                  <a:lnTo>
                    <a:pt x="255270" y="139700"/>
                  </a:lnTo>
                  <a:lnTo>
                    <a:pt x="88900" y="0"/>
                  </a:lnTo>
                  <a:close/>
                </a:path>
                <a:path w="577850" h="1474470">
                  <a:moveTo>
                    <a:pt x="577850" y="1152525"/>
                  </a:moveTo>
                  <a:lnTo>
                    <a:pt x="459104" y="1152525"/>
                  </a:lnTo>
                  <a:lnTo>
                    <a:pt x="459104" y="1474470"/>
                  </a:lnTo>
                  <a:lnTo>
                    <a:pt x="539750" y="1474470"/>
                  </a:lnTo>
                  <a:lnTo>
                    <a:pt x="577850" y="1152525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622540" y="6061076"/>
              <a:ext cx="254000" cy="1015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085965" y="5713094"/>
              <a:ext cx="194945" cy="332740"/>
            </a:xfrm>
            <a:custGeom>
              <a:avLst/>
              <a:gdLst/>
              <a:ahLst/>
              <a:cxnLst/>
              <a:rect l="l" t="t" r="r" b="b"/>
              <a:pathLst>
                <a:path w="194945" h="332739">
                  <a:moveTo>
                    <a:pt x="80009" y="0"/>
                  </a:moveTo>
                  <a:lnTo>
                    <a:pt x="0" y="311149"/>
                  </a:lnTo>
                  <a:lnTo>
                    <a:pt x="78104" y="332739"/>
                  </a:lnTo>
                  <a:lnTo>
                    <a:pt x="194944" y="31749"/>
                  </a:lnTo>
                  <a:lnTo>
                    <a:pt x="80009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7050405" y="5996939"/>
              <a:ext cx="247650" cy="1657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071995" y="4539614"/>
              <a:ext cx="725170" cy="1483360"/>
            </a:xfrm>
            <a:custGeom>
              <a:avLst/>
              <a:gdLst/>
              <a:ahLst/>
              <a:cxnLst/>
              <a:rect l="l" t="t" r="r" b="b"/>
              <a:pathLst>
                <a:path w="725170" h="1483360">
                  <a:moveTo>
                    <a:pt x="471170" y="0"/>
                  </a:moveTo>
                  <a:lnTo>
                    <a:pt x="413384" y="8890"/>
                  </a:lnTo>
                  <a:lnTo>
                    <a:pt x="342264" y="44450"/>
                  </a:lnTo>
                  <a:lnTo>
                    <a:pt x="339725" y="50800"/>
                  </a:lnTo>
                  <a:lnTo>
                    <a:pt x="332104" y="73025"/>
                  </a:lnTo>
                  <a:lnTo>
                    <a:pt x="312420" y="126365"/>
                  </a:lnTo>
                  <a:lnTo>
                    <a:pt x="287020" y="172085"/>
                  </a:lnTo>
                  <a:lnTo>
                    <a:pt x="260984" y="235585"/>
                  </a:lnTo>
                  <a:lnTo>
                    <a:pt x="247014" y="280670"/>
                  </a:lnTo>
                  <a:lnTo>
                    <a:pt x="232409" y="336550"/>
                  </a:lnTo>
                  <a:lnTo>
                    <a:pt x="217804" y="404495"/>
                  </a:lnTo>
                  <a:lnTo>
                    <a:pt x="203200" y="487045"/>
                  </a:lnTo>
                  <a:lnTo>
                    <a:pt x="188595" y="585470"/>
                  </a:lnTo>
                  <a:lnTo>
                    <a:pt x="179070" y="624205"/>
                  </a:lnTo>
                  <a:lnTo>
                    <a:pt x="168909" y="667385"/>
                  </a:lnTo>
                  <a:lnTo>
                    <a:pt x="104139" y="929640"/>
                  </a:lnTo>
                  <a:lnTo>
                    <a:pt x="85089" y="1005205"/>
                  </a:lnTo>
                  <a:lnTo>
                    <a:pt x="67309" y="1079500"/>
                  </a:lnTo>
                  <a:lnTo>
                    <a:pt x="33654" y="1213485"/>
                  </a:lnTo>
                  <a:lnTo>
                    <a:pt x="10159" y="1310640"/>
                  </a:lnTo>
                  <a:lnTo>
                    <a:pt x="0" y="1350010"/>
                  </a:lnTo>
                  <a:lnTo>
                    <a:pt x="0" y="1362710"/>
                  </a:lnTo>
                  <a:lnTo>
                    <a:pt x="3809" y="1374140"/>
                  </a:lnTo>
                  <a:lnTo>
                    <a:pt x="12064" y="1383665"/>
                  </a:lnTo>
                  <a:lnTo>
                    <a:pt x="22859" y="1388745"/>
                  </a:lnTo>
                  <a:lnTo>
                    <a:pt x="137795" y="1418590"/>
                  </a:lnTo>
                  <a:lnTo>
                    <a:pt x="149859" y="1419225"/>
                  </a:lnTo>
                  <a:lnTo>
                    <a:pt x="160654" y="1415415"/>
                  </a:lnTo>
                  <a:lnTo>
                    <a:pt x="169545" y="1407795"/>
                  </a:lnTo>
                  <a:lnTo>
                    <a:pt x="175259" y="1396365"/>
                  </a:lnTo>
                  <a:lnTo>
                    <a:pt x="391795" y="645795"/>
                  </a:lnTo>
                  <a:lnTo>
                    <a:pt x="394970" y="638810"/>
                  </a:lnTo>
                  <a:lnTo>
                    <a:pt x="400050" y="633095"/>
                  </a:lnTo>
                  <a:lnTo>
                    <a:pt x="406400" y="629285"/>
                  </a:lnTo>
                  <a:lnTo>
                    <a:pt x="413384" y="627380"/>
                  </a:lnTo>
                  <a:lnTo>
                    <a:pt x="422909" y="628650"/>
                  </a:lnTo>
                  <a:lnTo>
                    <a:pt x="431164" y="633095"/>
                  </a:lnTo>
                  <a:lnTo>
                    <a:pt x="437514" y="640715"/>
                  </a:lnTo>
                  <a:lnTo>
                    <a:pt x="440054" y="650875"/>
                  </a:lnTo>
                  <a:lnTo>
                    <a:pt x="514984" y="1454150"/>
                  </a:lnTo>
                  <a:lnTo>
                    <a:pt x="518159" y="1465580"/>
                  </a:lnTo>
                  <a:lnTo>
                    <a:pt x="525145" y="1475105"/>
                  </a:lnTo>
                  <a:lnTo>
                    <a:pt x="534670" y="1480820"/>
                  </a:lnTo>
                  <a:lnTo>
                    <a:pt x="546100" y="1483360"/>
                  </a:lnTo>
                  <a:lnTo>
                    <a:pt x="669289" y="1483360"/>
                  </a:lnTo>
                  <a:lnTo>
                    <a:pt x="701675" y="1428750"/>
                  </a:lnTo>
                  <a:lnTo>
                    <a:pt x="705484" y="1364615"/>
                  </a:lnTo>
                  <a:lnTo>
                    <a:pt x="709295" y="1282065"/>
                  </a:lnTo>
                  <a:lnTo>
                    <a:pt x="711834" y="1234440"/>
                  </a:lnTo>
                  <a:lnTo>
                    <a:pt x="713739" y="1183640"/>
                  </a:lnTo>
                  <a:lnTo>
                    <a:pt x="716279" y="1129665"/>
                  </a:lnTo>
                  <a:lnTo>
                    <a:pt x="720089" y="1014730"/>
                  </a:lnTo>
                  <a:lnTo>
                    <a:pt x="723900" y="830580"/>
                  </a:lnTo>
                  <a:lnTo>
                    <a:pt x="725170" y="704215"/>
                  </a:lnTo>
                  <a:lnTo>
                    <a:pt x="723900" y="579120"/>
                  </a:lnTo>
                  <a:lnTo>
                    <a:pt x="722629" y="517525"/>
                  </a:lnTo>
                  <a:lnTo>
                    <a:pt x="720725" y="458470"/>
                  </a:lnTo>
                  <a:lnTo>
                    <a:pt x="718184" y="400685"/>
                  </a:lnTo>
                  <a:lnTo>
                    <a:pt x="710564" y="293370"/>
                  </a:lnTo>
                  <a:lnTo>
                    <a:pt x="705484" y="243840"/>
                  </a:lnTo>
                  <a:lnTo>
                    <a:pt x="699770" y="198120"/>
                  </a:lnTo>
                  <a:lnTo>
                    <a:pt x="692784" y="156845"/>
                  </a:lnTo>
                  <a:lnTo>
                    <a:pt x="675639" y="86995"/>
                  </a:lnTo>
                  <a:lnTo>
                    <a:pt x="650875" y="33020"/>
                  </a:lnTo>
                  <a:lnTo>
                    <a:pt x="612775" y="17780"/>
                  </a:lnTo>
                  <a:lnTo>
                    <a:pt x="574039" y="7620"/>
                  </a:lnTo>
                  <a:lnTo>
                    <a:pt x="525779" y="635"/>
                  </a:lnTo>
                  <a:lnTo>
                    <a:pt x="471170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262495" y="3653790"/>
              <a:ext cx="323215" cy="334645"/>
            </a:xfrm>
            <a:custGeom>
              <a:avLst/>
              <a:gdLst/>
              <a:ahLst/>
              <a:cxnLst/>
              <a:rect l="l" t="t" r="r" b="b"/>
              <a:pathLst>
                <a:path w="323215" h="334645">
                  <a:moveTo>
                    <a:pt x="161925" y="0"/>
                  </a:moveTo>
                  <a:lnTo>
                    <a:pt x="118745" y="6350"/>
                  </a:lnTo>
                  <a:lnTo>
                    <a:pt x="80009" y="22860"/>
                  </a:lnTo>
                  <a:lnTo>
                    <a:pt x="47625" y="49530"/>
                  </a:lnTo>
                  <a:lnTo>
                    <a:pt x="22225" y="83185"/>
                  </a:lnTo>
                  <a:lnTo>
                    <a:pt x="5714" y="123190"/>
                  </a:lnTo>
                  <a:lnTo>
                    <a:pt x="0" y="167640"/>
                  </a:lnTo>
                  <a:lnTo>
                    <a:pt x="5714" y="212090"/>
                  </a:lnTo>
                  <a:lnTo>
                    <a:pt x="22225" y="252095"/>
                  </a:lnTo>
                  <a:lnTo>
                    <a:pt x="47625" y="285750"/>
                  </a:lnTo>
                  <a:lnTo>
                    <a:pt x="80009" y="311785"/>
                  </a:lnTo>
                  <a:lnTo>
                    <a:pt x="118745" y="328930"/>
                  </a:lnTo>
                  <a:lnTo>
                    <a:pt x="161925" y="334645"/>
                  </a:lnTo>
                  <a:lnTo>
                    <a:pt x="205104" y="328930"/>
                  </a:lnTo>
                  <a:lnTo>
                    <a:pt x="243204" y="311785"/>
                  </a:lnTo>
                  <a:lnTo>
                    <a:pt x="276225" y="285750"/>
                  </a:lnTo>
                  <a:lnTo>
                    <a:pt x="301625" y="252095"/>
                  </a:lnTo>
                  <a:lnTo>
                    <a:pt x="317500" y="212090"/>
                  </a:lnTo>
                  <a:lnTo>
                    <a:pt x="323214" y="167640"/>
                  </a:lnTo>
                  <a:lnTo>
                    <a:pt x="317500" y="123190"/>
                  </a:lnTo>
                  <a:lnTo>
                    <a:pt x="301625" y="83185"/>
                  </a:lnTo>
                  <a:lnTo>
                    <a:pt x="276225" y="49530"/>
                  </a:lnTo>
                  <a:lnTo>
                    <a:pt x="243204" y="22860"/>
                  </a:lnTo>
                  <a:lnTo>
                    <a:pt x="205104" y="6350"/>
                  </a:lnTo>
                  <a:lnTo>
                    <a:pt x="161925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7117715" y="4038600"/>
              <a:ext cx="605790" cy="739775"/>
            </a:xfrm>
            <a:custGeom>
              <a:avLst/>
              <a:gdLst/>
              <a:ahLst/>
              <a:cxnLst/>
              <a:rect l="l" t="t" r="r" b="b"/>
              <a:pathLst>
                <a:path w="605790" h="739775">
                  <a:moveTo>
                    <a:pt x="337184" y="0"/>
                  </a:moveTo>
                  <a:lnTo>
                    <a:pt x="293369" y="1269"/>
                  </a:lnTo>
                  <a:lnTo>
                    <a:pt x="240029" y="13335"/>
                  </a:lnTo>
                  <a:lnTo>
                    <a:pt x="194309" y="31114"/>
                  </a:lnTo>
                  <a:lnTo>
                    <a:pt x="156844" y="55244"/>
                  </a:lnTo>
                  <a:lnTo>
                    <a:pt x="128904" y="85089"/>
                  </a:lnTo>
                  <a:lnTo>
                    <a:pt x="109219" y="120014"/>
                  </a:lnTo>
                  <a:lnTo>
                    <a:pt x="102234" y="146685"/>
                  </a:lnTo>
                  <a:lnTo>
                    <a:pt x="88264" y="159385"/>
                  </a:lnTo>
                  <a:lnTo>
                    <a:pt x="76834" y="184785"/>
                  </a:lnTo>
                  <a:lnTo>
                    <a:pt x="2539" y="497839"/>
                  </a:lnTo>
                  <a:lnTo>
                    <a:pt x="0" y="520700"/>
                  </a:lnTo>
                  <a:lnTo>
                    <a:pt x="3175" y="542925"/>
                  </a:lnTo>
                  <a:lnTo>
                    <a:pt x="12064" y="563880"/>
                  </a:lnTo>
                  <a:lnTo>
                    <a:pt x="25400" y="582294"/>
                  </a:lnTo>
                  <a:lnTo>
                    <a:pt x="179069" y="739775"/>
                  </a:lnTo>
                  <a:lnTo>
                    <a:pt x="256539" y="637539"/>
                  </a:lnTo>
                  <a:lnTo>
                    <a:pt x="130175" y="496569"/>
                  </a:lnTo>
                  <a:lnTo>
                    <a:pt x="156844" y="403225"/>
                  </a:lnTo>
                  <a:lnTo>
                    <a:pt x="182244" y="447039"/>
                  </a:lnTo>
                  <a:lnTo>
                    <a:pt x="212089" y="492125"/>
                  </a:lnTo>
                  <a:lnTo>
                    <a:pt x="240664" y="529589"/>
                  </a:lnTo>
                  <a:lnTo>
                    <a:pt x="281304" y="576580"/>
                  </a:lnTo>
                  <a:lnTo>
                    <a:pt x="289559" y="584200"/>
                  </a:lnTo>
                  <a:lnTo>
                    <a:pt x="605789" y="536575"/>
                  </a:lnTo>
                  <a:lnTo>
                    <a:pt x="490854" y="131444"/>
                  </a:lnTo>
                  <a:lnTo>
                    <a:pt x="473709" y="90169"/>
                  </a:lnTo>
                  <a:lnTo>
                    <a:pt x="448309" y="55244"/>
                  </a:lnTo>
                  <a:lnTo>
                    <a:pt x="415925" y="27939"/>
                  </a:lnTo>
                  <a:lnTo>
                    <a:pt x="378459" y="9525"/>
                  </a:lnTo>
                  <a:lnTo>
                    <a:pt x="337184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7816850" y="4142105"/>
              <a:ext cx="308610" cy="234950"/>
            </a:xfrm>
            <a:custGeom>
              <a:avLst/>
              <a:gdLst/>
              <a:ahLst/>
              <a:cxnLst/>
              <a:rect l="l" t="t" r="r" b="b"/>
              <a:pathLst>
                <a:path w="308609" h="234950">
                  <a:moveTo>
                    <a:pt x="235584" y="0"/>
                  </a:moveTo>
                  <a:lnTo>
                    <a:pt x="210820" y="7620"/>
                  </a:lnTo>
                  <a:lnTo>
                    <a:pt x="190500" y="25400"/>
                  </a:lnTo>
                  <a:lnTo>
                    <a:pt x="8890" y="141605"/>
                  </a:lnTo>
                  <a:lnTo>
                    <a:pt x="0" y="234950"/>
                  </a:lnTo>
                  <a:lnTo>
                    <a:pt x="205104" y="125095"/>
                  </a:lnTo>
                  <a:lnTo>
                    <a:pt x="208279" y="127635"/>
                  </a:lnTo>
                  <a:lnTo>
                    <a:pt x="211454" y="129540"/>
                  </a:lnTo>
                  <a:lnTo>
                    <a:pt x="215265" y="130810"/>
                  </a:lnTo>
                  <a:lnTo>
                    <a:pt x="240665" y="137160"/>
                  </a:lnTo>
                  <a:lnTo>
                    <a:pt x="265429" y="133350"/>
                  </a:lnTo>
                  <a:lnTo>
                    <a:pt x="287654" y="119380"/>
                  </a:lnTo>
                  <a:lnTo>
                    <a:pt x="302895" y="97790"/>
                  </a:lnTo>
                  <a:lnTo>
                    <a:pt x="308609" y="75565"/>
                  </a:lnTo>
                  <a:lnTo>
                    <a:pt x="307340" y="52705"/>
                  </a:lnTo>
                  <a:lnTo>
                    <a:pt x="299084" y="31750"/>
                  </a:lnTo>
                  <a:lnTo>
                    <a:pt x="284479" y="14605"/>
                  </a:lnTo>
                  <a:lnTo>
                    <a:pt x="260984" y="1905"/>
                  </a:lnTo>
                  <a:lnTo>
                    <a:pt x="235584" y="0"/>
                  </a:lnTo>
                  <a:close/>
                </a:path>
              </a:pathLst>
            </a:custGeom>
            <a:solidFill>
              <a:srgbClr val="FFB8B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7435850" y="4074160"/>
              <a:ext cx="563245" cy="331470"/>
            </a:xfrm>
            <a:custGeom>
              <a:avLst/>
              <a:gdLst/>
              <a:ahLst/>
              <a:cxnLst/>
              <a:rect l="l" t="t" r="r" b="b"/>
              <a:pathLst>
                <a:path w="563245" h="331470">
                  <a:moveTo>
                    <a:pt x="59690" y="0"/>
                  </a:moveTo>
                  <a:lnTo>
                    <a:pt x="34925" y="8254"/>
                  </a:lnTo>
                  <a:lnTo>
                    <a:pt x="634" y="54609"/>
                  </a:lnTo>
                  <a:lnTo>
                    <a:pt x="0" y="81914"/>
                  </a:lnTo>
                  <a:lnTo>
                    <a:pt x="27304" y="127634"/>
                  </a:lnTo>
                  <a:lnTo>
                    <a:pt x="281304" y="315594"/>
                  </a:lnTo>
                  <a:lnTo>
                    <a:pt x="321309" y="331469"/>
                  </a:lnTo>
                  <a:lnTo>
                    <a:pt x="342265" y="331469"/>
                  </a:lnTo>
                  <a:lnTo>
                    <a:pt x="363220" y="325119"/>
                  </a:lnTo>
                  <a:lnTo>
                    <a:pt x="563245" y="235584"/>
                  </a:lnTo>
                  <a:lnTo>
                    <a:pt x="499745" y="122554"/>
                  </a:lnTo>
                  <a:lnTo>
                    <a:pt x="327025" y="192404"/>
                  </a:lnTo>
                  <a:lnTo>
                    <a:pt x="109220" y="14604"/>
                  </a:lnTo>
                  <a:lnTo>
                    <a:pt x="85090" y="2539"/>
                  </a:lnTo>
                  <a:lnTo>
                    <a:pt x="5969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7061835" y="3613785"/>
              <a:ext cx="516255" cy="756920"/>
            </a:xfrm>
            <a:custGeom>
              <a:avLst/>
              <a:gdLst/>
              <a:ahLst/>
              <a:cxnLst/>
              <a:rect l="l" t="t" r="r" b="b"/>
              <a:pathLst>
                <a:path w="516254" h="756920">
                  <a:moveTo>
                    <a:pt x="367030" y="0"/>
                  </a:moveTo>
                  <a:lnTo>
                    <a:pt x="304165" y="4444"/>
                  </a:lnTo>
                  <a:lnTo>
                    <a:pt x="258445" y="16509"/>
                  </a:lnTo>
                  <a:lnTo>
                    <a:pt x="215265" y="35559"/>
                  </a:lnTo>
                  <a:lnTo>
                    <a:pt x="177165" y="62864"/>
                  </a:lnTo>
                  <a:lnTo>
                    <a:pt x="144780" y="97154"/>
                  </a:lnTo>
                  <a:lnTo>
                    <a:pt x="122555" y="139700"/>
                  </a:lnTo>
                  <a:lnTo>
                    <a:pt x="111760" y="186689"/>
                  </a:lnTo>
                  <a:lnTo>
                    <a:pt x="114300" y="234314"/>
                  </a:lnTo>
                  <a:lnTo>
                    <a:pt x="132080" y="278764"/>
                  </a:lnTo>
                  <a:lnTo>
                    <a:pt x="144780" y="296544"/>
                  </a:lnTo>
                  <a:lnTo>
                    <a:pt x="158115" y="314325"/>
                  </a:lnTo>
                  <a:lnTo>
                    <a:pt x="170180" y="332739"/>
                  </a:lnTo>
                  <a:lnTo>
                    <a:pt x="177800" y="353059"/>
                  </a:lnTo>
                  <a:lnTo>
                    <a:pt x="177800" y="381000"/>
                  </a:lnTo>
                  <a:lnTo>
                    <a:pt x="152400" y="432434"/>
                  </a:lnTo>
                  <a:lnTo>
                    <a:pt x="108585" y="476250"/>
                  </a:lnTo>
                  <a:lnTo>
                    <a:pt x="83820" y="497204"/>
                  </a:lnTo>
                  <a:lnTo>
                    <a:pt x="37465" y="543559"/>
                  </a:lnTo>
                  <a:lnTo>
                    <a:pt x="5715" y="601979"/>
                  </a:lnTo>
                  <a:lnTo>
                    <a:pt x="0" y="633729"/>
                  </a:lnTo>
                  <a:lnTo>
                    <a:pt x="4445" y="666114"/>
                  </a:lnTo>
                  <a:lnTo>
                    <a:pt x="33020" y="711834"/>
                  </a:lnTo>
                  <a:lnTo>
                    <a:pt x="78740" y="741044"/>
                  </a:lnTo>
                  <a:lnTo>
                    <a:pt x="131445" y="753744"/>
                  </a:lnTo>
                  <a:lnTo>
                    <a:pt x="184785" y="756919"/>
                  </a:lnTo>
                  <a:lnTo>
                    <a:pt x="211455" y="756919"/>
                  </a:lnTo>
                  <a:lnTo>
                    <a:pt x="262890" y="748664"/>
                  </a:lnTo>
                  <a:lnTo>
                    <a:pt x="307340" y="718184"/>
                  </a:lnTo>
                  <a:lnTo>
                    <a:pt x="332105" y="667384"/>
                  </a:lnTo>
                  <a:lnTo>
                    <a:pt x="335915" y="638175"/>
                  </a:lnTo>
                  <a:lnTo>
                    <a:pt x="334010" y="609600"/>
                  </a:lnTo>
                  <a:lnTo>
                    <a:pt x="328295" y="581025"/>
                  </a:lnTo>
                  <a:lnTo>
                    <a:pt x="319405" y="553719"/>
                  </a:lnTo>
                  <a:lnTo>
                    <a:pt x="307975" y="527050"/>
                  </a:lnTo>
                  <a:lnTo>
                    <a:pt x="292735" y="496569"/>
                  </a:lnTo>
                  <a:lnTo>
                    <a:pt x="275590" y="447675"/>
                  </a:lnTo>
                  <a:lnTo>
                    <a:pt x="274955" y="430529"/>
                  </a:lnTo>
                  <a:lnTo>
                    <a:pt x="292735" y="382904"/>
                  </a:lnTo>
                  <a:lnTo>
                    <a:pt x="340360" y="358775"/>
                  </a:lnTo>
                  <a:lnTo>
                    <a:pt x="375285" y="339089"/>
                  </a:lnTo>
                  <a:lnTo>
                    <a:pt x="384810" y="301625"/>
                  </a:lnTo>
                  <a:lnTo>
                    <a:pt x="384810" y="299084"/>
                  </a:lnTo>
                  <a:lnTo>
                    <a:pt x="383540" y="288289"/>
                  </a:lnTo>
                  <a:lnTo>
                    <a:pt x="383540" y="277494"/>
                  </a:lnTo>
                  <a:lnTo>
                    <a:pt x="407035" y="245744"/>
                  </a:lnTo>
                  <a:lnTo>
                    <a:pt x="451485" y="227329"/>
                  </a:lnTo>
                  <a:lnTo>
                    <a:pt x="473710" y="216534"/>
                  </a:lnTo>
                  <a:lnTo>
                    <a:pt x="496570" y="194944"/>
                  </a:lnTo>
                  <a:lnTo>
                    <a:pt x="511175" y="167004"/>
                  </a:lnTo>
                  <a:lnTo>
                    <a:pt x="516255" y="134619"/>
                  </a:lnTo>
                  <a:lnTo>
                    <a:pt x="500380" y="73025"/>
                  </a:lnTo>
                  <a:lnTo>
                    <a:pt x="455930" y="27939"/>
                  </a:lnTo>
                  <a:lnTo>
                    <a:pt x="398145" y="3809"/>
                  </a:lnTo>
                  <a:lnTo>
                    <a:pt x="367030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9486900" y="5769610"/>
              <a:ext cx="119380" cy="322580"/>
            </a:xfrm>
            <a:custGeom>
              <a:avLst/>
              <a:gdLst/>
              <a:ahLst/>
              <a:cxnLst/>
              <a:rect l="l" t="t" r="r" b="b"/>
              <a:pathLst>
                <a:path w="119379" h="322579">
                  <a:moveTo>
                    <a:pt x="119379" y="0"/>
                  </a:moveTo>
                  <a:lnTo>
                    <a:pt x="0" y="0"/>
                  </a:lnTo>
                  <a:lnTo>
                    <a:pt x="38734" y="322579"/>
                  </a:lnTo>
                  <a:lnTo>
                    <a:pt x="119379" y="322579"/>
                  </a:lnTo>
                  <a:lnTo>
                    <a:pt x="119379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9369425" y="6068061"/>
              <a:ext cx="254000" cy="10159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953625" y="5704205"/>
              <a:ext cx="237490" cy="327660"/>
            </a:xfrm>
            <a:custGeom>
              <a:avLst/>
              <a:gdLst/>
              <a:ahLst/>
              <a:cxnLst/>
              <a:rect l="l" t="t" r="r" b="b"/>
              <a:pathLst>
                <a:path w="237490" h="327660">
                  <a:moveTo>
                    <a:pt x="107950" y="0"/>
                  </a:moveTo>
                  <a:lnTo>
                    <a:pt x="0" y="51435"/>
                  </a:lnTo>
                  <a:lnTo>
                    <a:pt x="163829" y="327660"/>
                  </a:lnTo>
                  <a:lnTo>
                    <a:pt x="237490" y="293370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9998075" y="5967730"/>
              <a:ext cx="240029" cy="20193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9849485" y="4677410"/>
              <a:ext cx="207010" cy="342265"/>
            </a:xfrm>
            <a:custGeom>
              <a:avLst/>
              <a:gdLst/>
              <a:ahLst/>
              <a:cxnLst/>
              <a:rect l="l" t="t" r="r" b="b"/>
              <a:pathLst>
                <a:path w="207009" h="342264">
                  <a:moveTo>
                    <a:pt x="207010" y="0"/>
                  </a:moveTo>
                  <a:lnTo>
                    <a:pt x="86360" y="21589"/>
                  </a:lnTo>
                  <a:lnTo>
                    <a:pt x="14605" y="229869"/>
                  </a:lnTo>
                  <a:lnTo>
                    <a:pt x="2540" y="254000"/>
                  </a:lnTo>
                  <a:lnTo>
                    <a:pt x="7620" y="305434"/>
                  </a:lnTo>
                  <a:lnTo>
                    <a:pt x="43815" y="337819"/>
                  </a:lnTo>
                  <a:lnTo>
                    <a:pt x="65405" y="342264"/>
                  </a:lnTo>
                  <a:lnTo>
                    <a:pt x="86995" y="338454"/>
                  </a:lnTo>
                  <a:lnTo>
                    <a:pt x="106680" y="328294"/>
                  </a:lnTo>
                  <a:lnTo>
                    <a:pt x="124460" y="307975"/>
                  </a:lnTo>
                  <a:lnTo>
                    <a:pt x="132715" y="282575"/>
                  </a:lnTo>
                  <a:lnTo>
                    <a:pt x="131445" y="256539"/>
                  </a:lnTo>
                  <a:lnTo>
                    <a:pt x="120015" y="231775"/>
                  </a:lnTo>
                  <a:lnTo>
                    <a:pt x="117475" y="228600"/>
                  </a:lnTo>
                  <a:lnTo>
                    <a:pt x="114935" y="226059"/>
                  </a:lnTo>
                  <a:lnTo>
                    <a:pt x="112395" y="222884"/>
                  </a:lnTo>
                  <a:lnTo>
                    <a:pt x="207010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9451975" y="4782820"/>
              <a:ext cx="700405" cy="1223010"/>
            </a:xfrm>
            <a:custGeom>
              <a:avLst/>
              <a:gdLst/>
              <a:ahLst/>
              <a:cxnLst/>
              <a:rect l="l" t="t" r="r" b="b"/>
              <a:pathLst>
                <a:path w="700404" h="1223010">
                  <a:moveTo>
                    <a:pt x="31115" y="0"/>
                  </a:moveTo>
                  <a:lnTo>
                    <a:pt x="27304" y="0"/>
                  </a:lnTo>
                  <a:lnTo>
                    <a:pt x="15875" y="3174"/>
                  </a:lnTo>
                  <a:lnTo>
                    <a:pt x="6984" y="10794"/>
                  </a:lnTo>
                  <a:lnTo>
                    <a:pt x="1904" y="20954"/>
                  </a:lnTo>
                  <a:lnTo>
                    <a:pt x="0" y="33019"/>
                  </a:lnTo>
                  <a:lnTo>
                    <a:pt x="41909" y="1195069"/>
                  </a:lnTo>
                  <a:lnTo>
                    <a:pt x="45084" y="1205864"/>
                  </a:lnTo>
                  <a:lnTo>
                    <a:pt x="51434" y="1214754"/>
                  </a:lnTo>
                  <a:lnTo>
                    <a:pt x="60959" y="1221104"/>
                  </a:lnTo>
                  <a:lnTo>
                    <a:pt x="71754" y="1223009"/>
                  </a:lnTo>
                  <a:lnTo>
                    <a:pt x="148590" y="1223009"/>
                  </a:lnTo>
                  <a:lnTo>
                    <a:pt x="178434" y="1196339"/>
                  </a:lnTo>
                  <a:lnTo>
                    <a:pt x="273684" y="475614"/>
                  </a:lnTo>
                  <a:lnTo>
                    <a:pt x="283209" y="475614"/>
                  </a:lnTo>
                  <a:lnTo>
                    <a:pt x="290829" y="478789"/>
                  </a:lnTo>
                  <a:lnTo>
                    <a:pt x="297179" y="485139"/>
                  </a:lnTo>
                  <a:lnTo>
                    <a:pt x="300990" y="494029"/>
                  </a:lnTo>
                  <a:lnTo>
                    <a:pt x="339090" y="685799"/>
                  </a:lnTo>
                  <a:lnTo>
                    <a:pt x="342265" y="693419"/>
                  </a:lnTo>
                  <a:lnTo>
                    <a:pt x="582295" y="1160144"/>
                  </a:lnTo>
                  <a:lnTo>
                    <a:pt x="592454" y="1162049"/>
                  </a:lnTo>
                  <a:lnTo>
                    <a:pt x="603250" y="1160144"/>
                  </a:lnTo>
                  <a:lnTo>
                    <a:pt x="681354" y="1130299"/>
                  </a:lnTo>
                  <a:lnTo>
                    <a:pt x="681990" y="1130299"/>
                  </a:lnTo>
                  <a:lnTo>
                    <a:pt x="691515" y="1123949"/>
                  </a:lnTo>
                  <a:lnTo>
                    <a:pt x="698500" y="1114424"/>
                  </a:lnTo>
                  <a:lnTo>
                    <a:pt x="700404" y="1102359"/>
                  </a:lnTo>
                  <a:lnTo>
                    <a:pt x="698500" y="1090929"/>
                  </a:lnTo>
                  <a:lnTo>
                    <a:pt x="515620" y="600074"/>
                  </a:lnTo>
                  <a:lnTo>
                    <a:pt x="514350" y="594359"/>
                  </a:lnTo>
                  <a:lnTo>
                    <a:pt x="504825" y="78739"/>
                  </a:lnTo>
                  <a:lnTo>
                    <a:pt x="478154" y="48894"/>
                  </a:lnTo>
                  <a:lnTo>
                    <a:pt x="31115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477375" y="3573145"/>
              <a:ext cx="323215" cy="334645"/>
            </a:xfrm>
            <a:custGeom>
              <a:avLst/>
              <a:gdLst/>
              <a:ahLst/>
              <a:cxnLst/>
              <a:rect l="l" t="t" r="r" b="b"/>
              <a:pathLst>
                <a:path w="323215" h="334645">
                  <a:moveTo>
                    <a:pt x="161290" y="0"/>
                  </a:moveTo>
                  <a:lnTo>
                    <a:pt x="118109" y="6350"/>
                  </a:lnTo>
                  <a:lnTo>
                    <a:pt x="80009" y="22859"/>
                  </a:lnTo>
                  <a:lnTo>
                    <a:pt x="46990" y="48894"/>
                  </a:lnTo>
                  <a:lnTo>
                    <a:pt x="21590" y="83184"/>
                  </a:lnTo>
                  <a:lnTo>
                    <a:pt x="5715" y="123189"/>
                  </a:lnTo>
                  <a:lnTo>
                    <a:pt x="0" y="167639"/>
                  </a:lnTo>
                  <a:lnTo>
                    <a:pt x="5715" y="212089"/>
                  </a:lnTo>
                  <a:lnTo>
                    <a:pt x="21590" y="252094"/>
                  </a:lnTo>
                  <a:lnTo>
                    <a:pt x="46990" y="285749"/>
                  </a:lnTo>
                  <a:lnTo>
                    <a:pt x="80009" y="311784"/>
                  </a:lnTo>
                  <a:lnTo>
                    <a:pt x="118109" y="328929"/>
                  </a:lnTo>
                  <a:lnTo>
                    <a:pt x="161290" y="334644"/>
                  </a:lnTo>
                  <a:lnTo>
                    <a:pt x="204470" y="328929"/>
                  </a:lnTo>
                  <a:lnTo>
                    <a:pt x="243204" y="311784"/>
                  </a:lnTo>
                  <a:lnTo>
                    <a:pt x="275590" y="285749"/>
                  </a:lnTo>
                  <a:lnTo>
                    <a:pt x="300990" y="252094"/>
                  </a:lnTo>
                  <a:lnTo>
                    <a:pt x="317500" y="212089"/>
                  </a:lnTo>
                  <a:lnTo>
                    <a:pt x="323215" y="167639"/>
                  </a:lnTo>
                  <a:lnTo>
                    <a:pt x="317500" y="123189"/>
                  </a:lnTo>
                  <a:lnTo>
                    <a:pt x="300990" y="83184"/>
                  </a:lnTo>
                  <a:lnTo>
                    <a:pt x="275590" y="48894"/>
                  </a:lnTo>
                  <a:lnTo>
                    <a:pt x="243204" y="22859"/>
                  </a:lnTo>
                  <a:lnTo>
                    <a:pt x="204470" y="6350"/>
                  </a:lnTo>
                  <a:lnTo>
                    <a:pt x="161290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9439910" y="3980180"/>
              <a:ext cx="697865" cy="942340"/>
            </a:xfrm>
            <a:custGeom>
              <a:avLst/>
              <a:gdLst/>
              <a:ahLst/>
              <a:cxnLst/>
              <a:rect l="l" t="t" r="r" b="b"/>
              <a:pathLst>
                <a:path w="697865" h="942339">
                  <a:moveTo>
                    <a:pt x="208915" y="0"/>
                  </a:moveTo>
                  <a:lnTo>
                    <a:pt x="158115" y="1270"/>
                  </a:lnTo>
                  <a:lnTo>
                    <a:pt x="92710" y="30480"/>
                  </a:lnTo>
                  <a:lnTo>
                    <a:pt x="62230" y="97155"/>
                  </a:lnTo>
                  <a:lnTo>
                    <a:pt x="0" y="842645"/>
                  </a:lnTo>
                  <a:lnTo>
                    <a:pt x="0" y="844550"/>
                  </a:lnTo>
                  <a:lnTo>
                    <a:pt x="41910" y="870585"/>
                  </a:lnTo>
                  <a:lnTo>
                    <a:pt x="83820" y="891540"/>
                  </a:lnTo>
                  <a:lnTo>
                    <a:pt x="127000" y="909320"/>
                  </a:lnTo>
                  <a:lnTo>
                    <a:pt x="171450" y="923290"/>
                  </a:lnTo>
                  <a:lnTo>
                    <a:pt x="217170" y="933450"/>
                  </a:lnTo>
                  <a:lnTo>
                    <a:pt x="263525" y="939800"/>
                  </a:lnTo>
                  <a:lnTo>
                    <a:pt x="309880" y="942340"/>
                  </a:lnTo>
                  <a:lnTo>
                    <a:pt x="365125" y="939165"/>
                  </a:lnTo>
                  <a:lnTo>
                    <a:pt x="419735" y="929640"/>
                  </a:lnTo>
                  <a:lnTo>
                    <a:pt x="473075" y="914400"/>
                  </a:lnTo>
                  <a:lnTo>
                    <a:pt x="524510" y="893445"/>
                  </a:lnTo>
                  <a:lnTo>
                    <a:pt x="526415" y="892175"/>
                  </a:lnTo>
                  <a:lnTo>
                    <a:pt x="526415" y="890905"/>
                  </a:lnTo>
                  <a:lnTo>
                    <a:pt x="527050" y="890905"/>
                  </a:lnTo>
                  <a:lnTo>
                    <a:pt x="655032" y="632460"/>
                  </a:lnTo>
                  <a:lnTo>
                    <a:pt x="508635" y="632460"/>
                  </a:lnTo>
                  <a:lnTo>
                    <a:pt x="507365" y="585470"/>
                  </a:lnTo>
                  <a:lnTo>
                    <a:pt x="506730" y="520065"/>
                  </a:lnTo>
                  <a:lnTo>
                    <a:pt x="508000" y="457835"/>
                  </a:lnTo>
                  <a:lnTo>
                    <a:pt x="539115" y="457835"/>
                  </a:lnTo>
                  <a:lnTo>
                    <a:pt x="539115" y="236220"/>
                  </a:lnTo>
                  <a:lnTo>
                    <a:pt x="520065" y="203835"/>
                  </a:lnTo>
                  <a:lnTo>
                    <a:pt x="513080" y="193675"/>
                  </a:lnTo>
                  <a:lnTo>
                    <a:pt x="503555" y="184150"/>
                  </a:lnTo>
                  <a:lnTo>
                    <a:pt x="499110" y="169545"/>
                  </a:lnTo>
                  <a:lnTo>
                    <a:pt x="474980" y="124460"/>
                  </a:lnTo>
                  <a:lnTo>
                    <a:pt x="443230" y="83185"/>
                  </a:lnTo>
                  <a:lnTo>
                    <a:pt x="403225" y="46990"/>
                  </a:lnTo>
                  <a:lnTo>
                    <a:pt x="363220" y="24765"/>
                  </a:lnTo>
                  <a:lnTo>
                    <a:pt x="314960" y="10160"/>
                  </a:lnTo>
                  <a:lnTo>
                    <a:pt x="262255" y="2540"/>
                  </a:lnTo>
                  <a:lnTo>
                    <a:pt x="208915" y="0"/>
                  </a:lnTo>
                  <a:close/>
                </a:path>
                <a:path w="697865" h="942339">
                  <a:moveTo>
                    <a:pt x="539115" y="236220"/>
                  </a:moveTo>
                  <a:lnTo>
                    <a:pt x="539115" y="525145"/>
                  </a:lnTo>
                  <a:lnTo>
                    <a:pt x="508635" y="632460"/>
                  </a:lnTo>
                  <a:lnTo>
                    <a:pt x="655032" y="632460"/>
                  </a:lnTo>
                  <a:lnTo>
                    <a:pt x="690880" y="560070"/>
                  </a:lnTo>
                  <a:lnTo>
                    <a:pt x="696595" y="541020"/>
                  </a:lnTo>
                  <a:lnTo>
                    <a:pt x="697865" y="521335"/>
                  </a:lnTo>
                  <a:lnTo>
                    <a:pt x="694690" y="501650"/>
                  </a:lnTo>
                  <a:lnTo>
                    <a:pt x="686435" y="483870"/>
                  </a:lnTo>
                  <a:lnTo>
                    <a:pt x="539115" y="236220"/>
                  </a:lnTo>
                  <a:close/>
                </a:path>
                <a:path w="697865" h="942339">
                  <a:moveTo>
                    <a:pt x="539115" y="457835"/>
                  </a:moveTo>
                  <a:lnTo>
                    <a:pt x="508000" y="457835"/>
                  </a:lnTo>
                  <a:lnTo>
                    <a:pt x="539115" y="525145"/>
                  </a:lnTo>
                  <a:lnTo>
                    <a:pt x="539115" y="457835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8798560" y="4206875"/>
              <a:ext cx="358775" cy="137795"/>
            </a:xfrm>
            <a:custGeom>
              <a:avLst/>
              <a:gdLst/>
              <a:ahLst/>
              <a:cxnLst/>
              <a:rect l="l" t="t" r="r" b="b"/>
              <a:pathLst>
                <a:path w="358775" h="137795">
                  <a:moveTo>
                    <a:pt x="66040" y="0"/>
                  </a:moveTo>
                  <a:lnTo>
                    <a:pt x="41275" y="5714"/>
                  </a:lnTo>
                  <a:lnTo>
                    <a:pt x="19685" y="19685"/>
                  </a:lnTo>
                  <a:lnTo>
                    <a:pt x="5080" y="42544"/>
                  </a:lnTo>
                  <a:lnTo>
                    <a:pt x="0" y="65405"/>
                  </a:lnTo>
                  <a:lnTo>
                    <a:pt x="1905" y="87630"/>
                  </a:lnTo>
                  <a:lnTo>
                    <a:pt x="26670" y="124460"/>
                  </a:lnTo>
                  <a:lnTo>
                    <a:pt x="76200" y="137794"/>
                  </a:lnTo>
                  <a:lnTo>
                    <a:pt x="99695" y="128905"/>
                  </a:lnTo>
                  <a:lnTo>
                    <a:pt x="119380" y="110489"/>
                  </a:lnTo>
                  <a:lnTo>
                    <a:pt x="121920" y="107314"/>
                  </a:lnTo>
                  <a:lnTo>
                    <a:pt x="123825" y="104139"/>
                  </a:lnTo>
                  <a:lnTo>
                    <a:pt x="125730" y="100330"/>
                  </a:lnTo>
                  <a:lnTo>
                    <a:pt x="358775" y="131444"/>
                  </a:lnTo>
                  <a:lnTo>
                    <a:pt x="305435" y="17780"/>
                  </a:lnTo>
                  <a:lnTo>
                    <a:pt x="92075" y="5714"/>
                  </a:lnTo>
                  <a:lnTo>
                    <a:pt x="66040" y="0"/>
                  </a:lnTo>
                  <a:close/>
                </a:path>
              </a:pathLst>
            </a:custGeom>
            <a:solidFill>
              <a:srgbClr val="9F5F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8929370" y="3974464"/>
              <a:ext cx="732790" cy="419100"/>
            </a:xfrm>
            <a:custGeom>
              <a:avLst/>
              <a:gdLst/>
              <a:ahLst/>
              <a:cxnLst/>
              <a:rect l="l" t="t" r="r" b="b"/>
              <a:pathLst>
                <a:path w="732790" h="419100">
                  <a:moveTo>
                    <a:pt x="66675" y="238125"/>
                  </a:moveTo>
                  <a:lnTo>
                    <a:pt x="5079" y="308610"/>
                  </a:lnTo>
                  <a:lnTo>
                    <a:pt x="0" y="323215"/>
                  </a:lnTo>
                  <a:lnTo>
                    <a:pt x="0" y="330835"/>
                  </a:lnTo>
                  <a:lnTo>
                    <a:pt x="22225" y="363220"/>
                  </a:lnTo>
                  <a:lnTo>
                    <a:pt x="401954" y="419100"/>
                  </a:lnTo>
                  <a:lnTo>
                    <a:pt x="410209" y="419100"/>
                  </a:lnTo>
                  <a:lnTo>
                    <a:pt x="461645" y="401955"/>
                  </a:lnTo>
                  <a:lnTo>
                    <a:pt x="606425" y="238760"/>
                  </a:lnTo>
                  <a:lnTo>
                    <a:pt x="386079" y="238760"/>
                  </a:lnTo>
                  <a:lnTo>
                    <a:pt x="386359" y="238501"/>
                  </a:lnTo>
                  <a:lnTo>
                    <a:pt x="66675" y="238125"/>
                  </a:lnTo>
                  <a:close/>
                </a:path>
                <a:path w="732790" h="419100">
                  <a:moveTo>
                    <a:pt x="665479" y="0"/>
                  </a:moveTo>
                  <a:lnTo>
                    <a:pt x="625475" y="17145"/>
                  </a:lnTo>
                  <a:lnTo>
                    <a:pt x="386359" y="238501"/>
                  </a:lnTo>
                  <a:lnTo>
                    <a:pt x="606425" y="238760"/>
                  </a:lnTo>
                  <a:lnTo>
                    <a:pt x="713739" y="114300"/>
                  </a:lnTo>
                  <a:lnTo>
                    <a:pt x="732154" y="78105"/>
                  </a:lnTo>
                  <a:lnTo>
                    <a:pt x="732789" y="64135"/>
                  </a:lnTo>
                  <a:lnTo>
                    <a:pt x="727075" y="38100"/>
                  </a:lnTo>
                  <a:lnTo>
                    <a:pt x="711834" y="17145"/>
                  </a:lnTo>
                  <a:lnTo>
                    <a:pt x="690879" y="3810"/>
                  </a:lnTo>
                  <a:lnTo>
                    <a:pt x="665479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9427845" y="3506470"/>
              <a:ext cx="422909" cy="387350"/>
            </a:xfrm>
            <a:custGeom>
              <a:avLst/>
              <a:gdLst/>
              <a:ahLst/>
              <a:cxnLst/>
              <a:rect l="l" t="t" r="r" b="b"/>
              <a:pathLst>
                <a:path w="422909" h="387350">
                  <a:moveTo>
                    <a:pt x="116204" y="0"/>
                  </a:moveTo>
                  <a:lnTo>
                    <a:pt x="85725" y="0"/>
                  </a:lnTo>
                  <a:lnTo>
                    <a:pt x="56514" y="7619"/>
                  </a:lnTo>
                  <a:lnTo>
                    <a:pt x="22225" y="35559"/>
                  </a:lnTo>
                  <a:lnTo>
                    <a:pt x="3175" y="76834"/>
                  </a:lnTo>
                  <a:lnTo>
                    <a:pt x="0" y="124459"/>
                  </a:lnTo>
                  <a:lnTo>
                    <a:pt x="13334" y="169544"/>
                  </a:lnTo>
                  <a:lnTo>
                    <a:pt x="41275" y="205739"/>
                  </a:lnTo>
                  <a:lnTo>
                    <a:pt x="78104" y="232409"/>
                  </a:lnTo>
                  <a:lnTo>
                    <a:pt x="121284" y="250189"/>
                  </a:lnTo>
                  <a:lnTo>
                    <a:pt x="166370" y="258444"/>
                  </a:lnTo>
                  <a:lnTo>
                    <a:pt x="182879" y="259714"/>
                  </a:lnTo>
                  <a:lnTo>
                    <a:pt x="227964" y="274319"/>
                  </a:lnTo>
                  <a:lnTo>
                    <a:pt x="244475" y="324484"/>
                  </a:lnTo>
                  <a:lnTo>
                    <a:pt x="238759" y="353694"/>
                  </a:lnTo>
                  <a:lnTo>
                    <a:pt x="229234" y="382269"/>
                  </a:lnTo>
                  <a:lnTo>
                    <a:pt x="262254" y="387349"/>
                  </a:lnTo>
                  <a:lnTo>
                    <a:pt x="302259" y="367664"/>
                  </a:lnTo>
                  <a:lnTo>
                    <a:pt x="339089" y="338454"/>
                  </a:lnTo>
                  <a:lnTo>
                    <a:pt x="370839" y="302894"/>
                  </a:lnTo>
                  <a:lnTo>
                    <a:pt x="398145" y="265429"/>
                  </a:lnTo>
                  <a:lnTo>
                    <a:pt x="416559" y="224154"/>
                  </a:lnTo>
                  <a:lnTo>
                    <a:pt x="422909" y="179069"/>
                  </a:lnTo>
                  <a:lnTo>
                    <a:pt x="415289" y="135254"/>
                  </a:lnTo>
                  <a:lnTo>
                    <a:pt x="393064" y="97789"/>
                  </a:lnTo>
                  <a:lnTo>
                    <a:pt x="347979" y="66675"/>
                  </a:lnTo>
                  <a:lnTo>
                    <a:pt x="295275" y="48894"/>
                  </a:lnTo>
                  <a:lnTo>
                    <a:pt x="176529" y="13969"/>
                  </a:lnTo>
                  <a:lnTo>
                    <a:pt x="116204" y="0"/>
                  </a:lnTo>
                  <a:close/>
                </a:path>
              </a:pathLst>
            </a:custGeom>
            <a:solidFill>
              <a:srgbClr val="2E2C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425565" y="6155055"/>
              <a:ext cx="4874260" cy="16510"/>
            </a:xfrm>
            <a:custGeom>
              <a:avLst/>
              <a:gdLst/>
              <a:ahLst/>
              <a:cxnLst/>
              <a:rect l="l" t="t" r="r" b="b"/>
              <a:pathLst>
                <a:path w="4874259" h="16510">
                  <a:moveTo>
                    <a:pt x="4871085" y="0"/>
                  </a:moveTo>
                  <a:lnTo>
                    <a:pt x="3810" y="0"/>
                  </a:lnTo>
                  <a:lnTo>
                    <a:pt x="0" y="3810"/>
                  </a:lnTo>
                  <a:lnTo>
                    <a:pt x="0" y="12700"/>
                  </a:lnTo>
                  <a:lnTo>
                    <a:pt x="3810" y="16510"/>
                  </a:lnTo>
                  <a:lnTo>
                    <a:pt x="4871085" y="16510"/>
                  </a:lnTo>
                  <a:lnTo>
                    <a:pt x="4874260" y="12700"/>
                  </a:lnTo>
                  <a:lnTo>
                    <a:pt x="4874260" y="3810"/>
                  </a:lnTo>
                  <a:close/>
                </a:path>
              </a:pathLst>
            </a:custGeom>
            <a:solidFill>
              <a:srgbClr val="3E3C5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" name="object 39"/>
          <p:cNvSpPr txBox="1"/>
          <p:nvPr/>
        </p:nvSpPr>
        <p:spPr>
          <a:xfrm>
            <a:off x="4092066" y="1458214"/>
            <a:ext cx="405320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90" b="1">
                <a:latin typeface="Verdana"/>
                <a:cs typeface="Verdana"/>
              </a:rPr>
              <a:t>Me </a:t>
            </a:r>
            <a:r>
              <a:rPr dirty="0" sz="2400" spc="-390" b="1">
                <a:latin typeface="Verdana"/>
                <a:cs typeface="Verdana"/>
              </a:rPr>
              <a:t>reconozco </a:t>
            </a:r>
            <a:r>
              <a:rPr dirty="0" sz="2400" spc="-425" b="1">
                <a:latin typeface="Verdana"/>
                <a:cs typeface="Verdana"/>
              </a:rPr>
              <a:t>en </a:t>
            </a:r>
            <a:r>
              <a:rPr dirty="0" sz="2400" spc="-409" b="1">
                <a:latin typeface="Verdana"/>
                <a:cs typeface="Verdana"/>
              </a:rPr>
              <a:t>mis</a:t>
            </a:r>
            <a:r>
              <a:rPr dirty="0" sz="2400" spc="-229" b="1">
                <a:latin typeface="Verdana"/>
                <a:cs typeface="Verdana"/>
              </a:rPr>
              <a:t> </a:t>
            </a:r>
            <a:r>
              <a:rPr dirty="0" sz="2400" spc="-345" b="1">
                <a:latin typeface="Verdana"/>
                <a:cs typeface="Verdana"/>
              </a:rPr>
              <a:t>fortalezas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5440" y="2632075"/>
            <a:ext cx="6160135" cy="2492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355">
                <a:latin typeface="Verdana"/>
                <a:cs typeface="Verdana"/>
              </a:rPr>
              <a:t>“</a:t>
            </a:r>
            <a:r>
              <a:rPr dirty="0" sz="1800" spc="-355" b="1">
                <a:latin typeface="Verdana"/>
                <a:cs typeface="Verdana"/>
              </a:rPr>
              <a:t>Empiezo </a:t>
            </a:r>
            <a:r>
              <a:rPr dirty="0" sz="1800" spc="-345" b="1">
                <a:latin typeface="Verdana"/>
                <a:cs typeface="Verdana"/>
              </a:rPr>
              <a:t>por mí</a:t>
            </a:r>
            <a:r>
              <a:rPr dirty="0" sz="1800" spc="-345">
                <a:latin typeface="Verdana"/>
                <a:cs typeface="Verdana"/>
              </a:rPr>
              <a:t>” </a:t>
            </a:r>
            <a:r>
              <a:rPr dirty="0" sz="1800" spc="-310">
                <a:latin typeface="Verdana"/>
                <a:cs typeface="Verdana"/>
              </a:rPr>
              <a:t>es </a:t>
            </a:r>
            <a:r>
              <a:rPr dirty="0" sz="1800" spc="-350">
                <a:latin typeface="Verdana"/>
                <a:cs typeface="Verdana"/>
              </a:rPr>
              <a:t>un </a:t>
            </a:r>
            <a:r>
              <a:rPr dirty="0" sz="1800" spc="-295">
                <a:latin typeface="Verdana"/>
                <a:cs typeface="Verdana"/>
              </a:rPr>
              <a:t>espacio </a:t>
            </a:r>
            <a:r>
              <a:rPr dirty="0" sz="1800" spc="-330">
                <a:latin typeface="Verdana"/>
                <a:cs typeface="Verdana"/>
              </a:rPr>
              <a:t>pensado </a:t>
            </a:r>
            <a:r>
              <a:rPr dirty="0" sz="1800" spc="-340">
                <a:latin typeface="Verdana"/>
                <a:cs typeface="Verdana"/>
              </a:rPr>
              <a:t>en </a:t>
            </a:r>
            <a:r>
              <a:rPr dirty="0" sz="1800" spc="-305">
                <a:latin typeface="Verdana"/>
                <a:cs typeface="Verdana"/>
              </a:rPr>
              <a:t>ustedes </a:t>
            </a:r>
            <a:r>
              <a:rPr dirty="0" sz="1800" spc="-325">
                <a:latin typeface="Verdana"/>
                <a:cs typeface="Verdana"/>
              </a:rPr>
              <a:t>y </a:t>
            </a:r>
            <a:r>
              <a:rPr dirty="0" sz="1800" spc="-310">
                <a:latin typeface="Verdana"/>
                <a:cs typeface="Verdana"/>
              </a:rPr>
              <a:t>para </a:t>
            </a:r>
            <a:r>
              <a:rPr dirty="0" sz="1800" spc="-290">
                <a:latin typeface="Verdana"/>
                <a:cs typeface="Verdana"/>
              </a:rPr>
              <a:t>ustedes, </a:t>
            </a:r>
            <a:r>
              <a:rPr dirty="0" sz="1800" spc="-325">
                <a:latin typeface="Verdana"/>
                <a:cs typeface="Verdana"/>
              </a:rPr>
              <a:t>con </a:t>
            </a:r>
            <a:r>
              <a:rPr dirty="0" sz="1800" spc="-240">
                <a:latin typeface="Verdana"/>
                <a:cs typeface="Verdana"/>
              </a:rPr>
              <a:t>la  </a:t>
            </a:r>
            <a:r>
              <a:rPr dirty="0" sz="1800" spc="-280">
                <a:latin typeface="Verdana"/>
                <a:cs typeface="Verdana"/>
              </a:rPr>
              <a:t>intención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que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10">
                <a:latin typeface="Verdana"/>
                <a:cs typeface="Verdana"/>
              </a:rPr>
              <a:t>se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permitan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tener</a:t>
            </a:r>
            <a:r>
              <a:rPr dirty="0" sz="1800" spc="-350">
                <a:latin typeface="Verdana"/>
                <a:cs typeface="Verdana"/>
              </a:rPr>
              <a:t> un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375">
                <a:latin typeface="Verdana"/>
                <a:cs typeface="Verdana"/>
              </a:rPr>
              <a:t>momento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360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reﬂexión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315">
                <a:latin typeface="Verdana"/>
                <a:cs typeface="Verdana"/>
              </a:rPr>
              <a:t>para</a:t>
            </a:r>
            <a:r>
              <a:rPr dirty="0" sz="1800" spc="-355">
                <a:latin typeface="Verdana"/>
                <a:cs typeface="Verdana"/>
              </a:rPr>
              <a:t> </a:t>
            </a:r>
            <a:r>
              <a:rPr dirty="0" sz="1800" spc="-295">
                <a:latin typeface="Verdana"/>
                <a:cs typeface="Verdana"/>
              </a:rPr>
              <a:t>procurarse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325">
                <a:latin typeface="Verdana"/>
                <a:cs typeface="Verdana"/>
              </a:rPr>
              <a:t>y  </a:t>
            </a:r>
            <a:r>
              <a:rPr dirty="0" sz="1800" spc="-254">
                <a:latin typeface="Verdana"/>
                <a:cs typeface="Verdana"/>
              </a:rPr>
              <a:t>dar</a:t>
            </a:r>
            <a:r>
              <a:rPr dirty="0" sz="1800" spc="-445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prioridad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75">
                <a:latin typeface="Verdana"/>
                <a:cs typeface="Verdana"/>
              </a:rPr>
              <a:t>a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su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bienestar,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70">
                <a:latin typeface="Verdana"/>
                <a:cs typeface="Verdana"/>
              </a:rPr>
              <a:t>y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04">
                <a:latin typeface="Verdana"/>
                <a:cs typeface="Verdana"/>
              </a:rPr>
              <a:t>así,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20">
                <a:latin typeface="Verdana"/>
                <a:cs typeface="Verdana"/>
              </a:rPr>
              <a:t>fortalecer</a:t>
            </a:r>
            <a:r>
              <a:rPr dirty="0" sz="1800" spc="-455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su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desarrollo</a:t>
            </a:r>
            <a:r>
              <a:rPr dirty="0" sz="1800" spc="-450">
                <a:latin typeface="Verdana"/>
                <a:cs typeface="Verdana"/>
              </a:rPr>
              <a:t> </a:t>
            </a:r>
            <a:r>
              <a:rPr dirty="0" sz="1800" spc="-250">
                <a:latin typeface="Verdana"/>
                <a:cs typeface="Verdana"/>
              </a:rPr>
              <a:t>personal</a:t>
            </a:r>
            <a:r>
              <a:rPr dirty="0" sz="1800" spc="-459">
                <a:latin typeface="Verdana"/>
                <a:cs typeface="Verdana"/>
              </a:rPr>
              <a:t> </a:t>
            </a:r>
            <a:r>
              <a:rPr dirty="0" sz="1800" spc="-280">
                <a:latin typeface="Verdana"/>
                <a:cs typeface="Verdana"/>
              </a:rPr>
              <a:t>en</a:t>
            </a:r>
            <a:r>
              <a:rPr dirty="0" sz="1800" spc="-465">
                <a:latin typeface="Verdana"/>
                <a:cs typeface="Verdana"/>
              </a:rPr>
              <a:t> </a:t>
            </a:r>
            <a:r>
              <a:rPr dirty="0" sz="1800" spc="-215">
                <a:latin typeface="Verdana"/>
                <a:cs typeface="Verdana"/>
              </a:rPr>
              <a:t>los  </a:t>
            </a:r>
            <a:r>
              <a:rPr dirty="0" sz="1800" spc="-260">
                <a:latin typeface="Verdana"/>
                <a:cs typeface="Verdana"/>
              </a:rPr>
              <a:t>ámbitos </a:t>
            </a:r>
            <a:r>
              <a:rPr dirty="0" sz="1800" spc="-280">
                <a:latin typeface="Verdana"/>
                <a:cs typeface="Verdana"/>
              </a:rPr>
              <a:t>en </a:t>
            </a:r>
            <a:r>
              <a:rPr dirty="0" sz="1800" spc="-215">
                <a:latin typeface="Verdana"/>
                <a:cs typeface="Verdana"/>
              </a:rPr>
              <a:t>los </a:t>
            </a:r>
            <a:r>
              <a:rPr dirty="0" sz="1800" spc="-290">
                <a:latin typeface="Verdana"/>
                <a:cs typeface="Verdana"/>
              </a:rPr>
              <a:t>que </a:t>
            </a:r>
            <a:r>
              <a:rPr dirty="0" sz="1800" spc="-254">
                <a:latin typeface="Verdana"/>
                <a:cs typeface="Verdana"/>
              </a:rPr>
              <a:t>se</a:t>
            </a:r>
            <a:r>
              <a:rPr dirty="0" sz="1800" spc="-500">
                <a:latin typeface="Verdana"/>
                <a:cs typeface="Verdana"/>
              </a:rPr>
              <a:t> </a:t>
            </a:r>
            <a:r>
              <a:rPr dirty="0" sz="1800" spc="-254">
                <a:latin typeface="Verdana"/>
                <a:cs typeface="Verdana"/>
              </a:rPr>
              <a:t>desenvuelven.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Verdana"/>
              <a:cs typeface="Verdana"/>
            </a:endParaRPr>
          </a:p>
          <a:p>
            <a:pPr marL="12700" marR="235585">
              <a:lnSpc>
                <a:spcPct val="100000"/>
              </a:lnSpc>
            </a:pPr>
            <a:r>
              <a:rPr dirty="0" sz="1800" spc="-350">
                <a:latin typeface="Verdana"/>
                <a:cs typeface="Verdana"/>
              </a:rPr>
              <a:t>En </a:t>
            </a:r>
            <a:r>
              <a:rPr dirty="0" sz="1800" spc="-290">
                <a:latin typeface="Verdana"/>
                <a:cs typeface="Verdana"/>
              </a:rPr>
              <a:t>esta sesión </a:t>
            </a:r>
            <a:r>
              <a:rPr dirty="0" sz="1800" spc="-300">
                <a:latin typeface="Verdana"/>
                <a:cs typeface="Verdana"/>
              </a:rPr>
              <a:t>reﬂexionarán </a:t>
            </a:r>
            <a:r>
              <a:rPr dirty="0" sz="1800" spc="-305">
                <a:latin typeface="Verdana"/>
                <a:cs typeface="Verdana"/>
              </a:rPr>
              <a:t>sobre </a:t>
            </a:r>
            <a:r>
              <a:rPr dirty="0" sz="1800" spc="-254">
                <a:latin typeface="Verdana"/>
                <a:cs typeface="Verdana"/>
              </a:rPr>
              <a:t>las </a:t>
            </a:r>
            <a:r>
              <a:rPr dirty="0" sz="1800" spc="-275">
                <a:latin typeface="Verdana"/>
                <a:cs typeface="Verdana"/>
              </a:rPr>
              <a:t>prácticas </a:t>
            </a:r>
            <a:r>
              <a:rPr dirty="0" sz="1800" spc="-330">
                <a:latin typeface="Verdana"/>
                <a:cs typeface="Verdana"/>
              </a:rPr>
              <a:t>de </a:t>
            </a:r>
            <a:r>
              <a:rPr dirty="0" sz="1800" spc="-235">
                <a:latin typeface="Verdana"/>
                <a:cs typeface="Verdana"/>
              </a:rPr>
              <a:t>vivir </a:t>
            </a:r>
            <a:r>
              <a:rPr dirty="0" sz="1800" spc="-310">
                <a:latin typeface="Verdana"/>
                <a:cs typeface="Verdana"/>
              </a:rPr>
              <a:t>conscientemente </a:t>
            </a:r>
            <a:r>
              <a:rPr dirty="0" sz="1800" spc="-330">
                <a:latin typeface="Verdana"/>
                <a:cs typeface="Verdana"/>
              </a:rPr>
              <a:t>a  </a:t>
            </a:r>
            <a:r>
              <a:rPr dirty="0" sz="1800" spc="-254">
                <a:latin typeface="Verdana"/>
                <a:cs typeface="Verdana"/>
              </a:rPr>
              <a:t>partir </a:t>
            </a:r>
            <a:r>
              <a:rPr dirty="0" sz="1800" spc="-280">
                <a:latin typeface="Verdana"/>
                <a:cs typeface="Verdana"/>
              </a:rPr>
              <a:t>del </a:t>
            </a:r>
            <a:r>
              <a:rPr dirty="0" sz="1800" spc="-300">
                <a:latin typeface="Verdana"/>
                <a:cs typeface="Verdana"/>
              </a:rPr>
              <a:t>reconocimiento </a:t>
            </a:r>
            <a:r>
              <a:rPr dirty="0" sz="1800" spc="-325">
                <a:latin typeface="Verdana"/>
                <a:cs typeface="Verdana"/>
              </a:rPr>
              <a:t>y </a:t>
            </a:r>
            <a:r>
              <a:rPr dirty="0" sz="1800" spc="-285">
                <a:latin typeface="Verdana"/>
                <a:cs typeface="Verdana"/>
              </a:rPr>
              <a:t>apreciación </a:t>
            </a:r>
            <a:r>
              <a:rPr dirty="0" sz="1800" spc="-335">
                <a:latin typeface="Verdana"/>
                <a:cs typeface="Verdana"/>
              </a:rPr>
              <a:t>de </a:t>
            </a:r>
            <a:r>
              <a:rPr dirty="0" sz="1800" spc="-305">
                <a:latin typeface="Verdana"/>
                <a:cs typeface="Verdana"/>
              </a:rPr>
              <a:t>sus </a:t>
            </a:r>
            <a:r>
              <a:rPr dirty="0" sz="1800" spc="-265">
                <a:latin typeface="Verdana"/>
                <a:cs typeface="Verdana"/>
              </a:rPr>
              <a:t>fortalezas,</a:t>
            </a:r>
            <a:r>
              <a:rPr dirty="0" sz="1800" spc="-535">
                <a:latin typeface="Verdana"/>
                <a:cs typeface="Verdana"/>
              </a:rPr>
              <a:t> </a:t>
            </a:r>
            <a:r>
              <a:rPr dirty="0" sz="1800" spc="-305">
                <a:latin typeface="Verdana"/>
                <a:cs typeface="Verdana"/>
              </a:rPr>
              <a:t>considerando </a:t>
            </a:r>
            <a:r>
              <a:rPr dirty="0" sz="1800" spc="-355">
                <a:latin typeface="Verdana"/>
                <a:cs typeface="Verdana"/>
              </a:rPr>
              <a:t>que  </a:t>
            </a:r>
            <a:r>
              <a:rPr dirty="0" sz="1800" spc="-300">
                <a:latin typeface="Verdana"/>
                <a:cs typeface="Verdana"/>
              </a:rPr>
              <a:t>antes </a:t>
            </a:r>
            <a:r>
              <a:rPr dirty="0" sz="1800" spc="-330">
                <a:latin typeface="Verdana"/>
                <a:cs typeface="Verdana"/>
              </a:rPr>
              <a:t>de </a:t>
            </a:r>
            <a:r>
              <a:rPr dirty="0" sz="1800" spc="-290">
                <a:latin typeface="Verdana"/>
                <a:cs typeface="Verdana"/>
              </a:rPr>
              <a:t>ser </a:t>
            </a:r>
            <a:r>
              <a:rPr dirty="0" sz="1800" spc="-300">
                <a:latin typeface="Verdana"/>
                <a:cs typeface="Verdana"/>
              </a:rPr>
              <a:t>docentes, </a:t>
            </a:r>
            <a:r>
              <a:rPr dirty="0" sz="1800" spc="-325">
                <a:latin typeface="Verdana"/>
                <a:cs typeface="Verdana"/>
              </a:rPr>
              <a:t>son </a:t>
            </a:r>
            <a:r>
              <a:rPr dirty="0" sz="1800" spc="-310">
                <a:latin typeface="Verdana"/>
                <a:cs typeface="Verdana"/>
              </a:rPr>
              <a:t>personas </a:t>
            </a:r>
            <a:r>
              <a:rPr dirty="0" sz="1800" spc="-335">
                <a:latin typeface="Verdana"/>
                <a:cs typeface="Verdana"/>
              </a:rPr>
              <a:t>que </a:t>
            </a:r>
            <a:r>
              <a:rPr dirty="0" sz="1800" spc="-285">
                <a:latin typeface="Verdana"/>
                <a:cs typeface="Verdana"/>
              </a:rPr>
              <a:t>tienen </a:t>
            </a:r>
            <a:r>
              <a:rPr dirty="0" sz="1800" spc="-280">
                <a:latin typeface="Verdana"/>
                <a:cs typeface="Verdana"/>
              </a:rPr>
              <a:t>logros </a:t>
            </a:r>
            <a:r>
              <a:rPr dirty="0" sz="1800" spc="-300">
                <a:latin typeface="Verdana"/>
                <a:cs typeface="Verdana"/>
              </a:rPr>
              <a:t>diariamente </a:t>
            </a:r>
            <a:r>
              <a:rPr dirty="0" sz="1800" spc="-325">
                <a:latin typeface="Verdana"/>
                <a:cs typeface="Verdana"/>
              </a:rPr>
              <a:t>y </a:t>
            </a:r>
            <a:r>
              <a:rPr dirty="0" sz="1800" spc="-315">
                <a:latin typeface="Verdana"/>
                <a:cs typeface="Verdana"/>
              </a:rPr>
              <a:t>para  </a:t>
            </a:r>
            <a:r>
              <a:rPr dirty="0" sz="1800" spc="-190">
                <a:latin typeface="Verdana"/>
                <a:cs typeface="Verdana"/>
              </a:rPr>
              <a:t>alcanzarlos</a:t>
            </a:r>
            <a:r>
              <a:rPr dirty="0" sz="1800" spc="-325">
                <a:latin typeface="Verdana"/>
                <a:cs typeface="Verdana"/>
              </a:rPr>
              <a:t> </a:t>
            </a:r>
            <a:r>
              <a:rPr dirty="0" sz="1800" spc="-229">
                <a:latin typeface="Verdana"/>
                <a:cs typeface="Verdana"/>
              </a:rPr>
              <a:t>ponen</a:t>
            </a:r>
            <a:r>
              <a:rPr dirty="0" sz="1800" spc="-335">
                <a:latin typeface="Verdana"/>
                <a:cs typeface="Verdana"/>
              </a:rPr>
              <a:t> </a:t>
            </a:r>
            <a:r>
              <a:rPr dirty="0" sz="1800" spc="-235">
                <a:latin typeface="Verdana"/>
                <a:cs typeface="Verdana"/>
              </a:rPr>
              <a:t>en</a:t>
            </a:r>
            <a:r>
              <a:rPr dirty="0" sz="1800" spc="-345">
                <a:latin typeface="Verdana"/>
                <a:cs typeface="Verdana"/>
              </a:rPr>
              <a:t> </a:t>
            </a:r>
            <a:r>
              <a:rPr dirty="0" sz="1800" spc="-210">
                <a:latin typeface="Verdana"/>
                <a:cs typeface="Verdana"/>
              </a:rPr>
              <a:t>juego</a:t>
            </a:r>
            <a:r>
              <a:rPr dirty="0" sz="1800" spc="-315">
                <a:latin typeface="Verdana"/>
                <a:cs typeface="Verdana"/>
              </a:rPr>
              <a:t> </a:t>
            </a:r>
            <a:r>
              <a:rPr dirty="0" sz="1800" spc="-200">
                <a:latin typeface="Verdana"/>
                <a:cs typeface="Verdana"/>
              </a:rPr>
              <a:t>estas</a:t>
            </a:r>
            <a:r>
              <a:rPr dirty="0" sz="1800" spc="-340">
                <a:latin typeface="Verdana"/>
                <a:cs typeface="Verdana"/>
              </a:rPr>
              <a:t> </a:t>
            </a:r>
            <a:r>
              <a:rPr dirty="0" sz="1800" spc="-180">
                <a:latin typeface="Verdana"/>
                <a:cs typeface="Verdana"/>
              </a:rPr>
              <a:t>fortalezas.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2337435" y="459105"/>
            <a:ext cx="7451090" cy="826769"/>
            <a:chOff x="2337435" y="459105"/>
            <a:chExt cx="7451090" cy="826769"/>
          </a:xfrm>
        </p:grpSpPr>
        <p:sp>
          <p:nvSpPr>
            <p:cNvPr id="42" name="object 42"/>
            <p:cNvSpPr/>
            <p:nvPr/>
          </p:nvSpPr>
          <p:spPr>
            <a:xfrm>
              <a:off x="2590165" y="464820"/>
              <a:ext cx="7018020" cy="821055"/>
            </a:xfrm>
            <a:custGeom>
              <a:avLst/>
              <a:gdLst/>
              <a:ahLst/>
              <a:cxnLst/>
              <a:rect l="l" t="t" r="r" b="b"/>
              <a:pathLst>
                <a:path w="7018020" h="821055">
                  <a:moveTo>
                    <a:pt x="7018019" y="0"/>
                  </a:moveTo>
                  <a:lnTo>
                    <a:pt x="0" y="0"/>
                  </a:lnTo>
                  <a:lnTo>
                    <a:pt x="0" y="821054"/>
                  </a:lnTo>
                  <a:lnTo>
                    <a:pt x="7018019" y="821054"/>
                  </a:lnTo>
                  <a:lnTo>
                    <a:pt x="7018019" y="0"/>
                  </a:lnTo>
                  <a:close/>
                </a:path>
              </a:pathLst>
            </a:custGeom>
            <a:solidFill>
              <a:srgbClr val="BC94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337435" y="462280"/>
              <a:ext cx="940435" cy="820419"/>
            </a:xfrm>
            <a:custGeom>
              <a:avLst/>
              <a:gdLst/>
              <a:ahLst/>
              <a:cxnLst/>
              <a:rect l="l" t="t" r="r" b="b"/>
              <a:pathLst>
                <a:path w="940435" h="820419">
                  <a:moveTo>
                    <a:pt x="735329" y="0"/>
                  </a:moveTo>
                  <a:lnTo>
                    <a:pt x="0" y="0"/>
                  </a:lnTo>
                  <a:lnTo>
                    <a:pt x="205104" y="820420"/>
                  </a:lnTo>
                  <a:lnTo>
                    <a:pt x="940435" y="820420"/>
                  </a:lnTo>
                  <a:lnTo>
                    <a:pt x="735329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807335" y="459105"/>
              <a:ext cx="6800850" cy="823594"/>
            </a:xfrm>
            <a:custGeom>
              <a:avLst/>
              <a:gdLst/>
              <a:ahLst/>
              <a:cxnLst/>
              <a:rect l="l" t="t" r="r" b="b"/>
              <a:pathLst>
                <a:path w="6800850" h="823594">
                  <a:moveTo>
                    <a:pt x="488950" y="3175"/>
                  </a:moveTo>
                  <a:lnTo>
                    <a:pt x="0" y="3175"/>
                  </a:lnTo>
                  <a:lnTo>
                    <a:pt x="163194" y="823595"/>
                  </a:lnTo>
                  <a:lnTo>
                    <a:pt x="651510" y="823595"/>
                  </a:lnTo>
                  <a:lnTo>
                    <a:pt x="488950" y="3175"/>
                  </a:lnTo>
                  <a:close/>
                </a:path>
                <a:path w="6800850" h="823594">
                  <a:moveTo>
                    <a:pt x="6595744" y="0"/>
                  </a:moveTo>
                  <a:lnTo>
                    <a:pt x="5860415" y="0"/>
                  </a:lnTo>
                  <a:lnTo>
                    <a:pt x="6065520" y="820420"/>
                  </a:lnTo>
                  <a:lnTo>
                    <a:pt x="6800850" y="820420"/>
                  </a:lnTo>
                  <a:lnTo>
                    <a:pt x="6595744" y="0"/>
                  </a:lnTo>
                  <a:close/>
                </a:path>
              </a:pathLst>
            </a:custGeom>
            <a:solidFill>
              <a:srgbClr val="225F5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9137650" y="459105"/>
              <a:ext cx="650875" cy="821055"/>
            </a:xfrm>
            <a:custGeom>
              <a:avLst/>
              <a:gdLst/>
              <a:ahLst/>
              <a:cxnLst/>
              <a:rect l="l" t="t" r="r" b="b"/>
              <a:pathLst>
                <a:path w="650875" h="821055">
                  <a:moveTo>
                    <a:pt x="488315" y="0"/>
                  </a:moveTo>
                  <a:lnTo>
                    <a:pt x="0" y="0"/>
                  </a:lnTo>
                  <a:lnTo>
                    <a:pt x="162559" y="821055"/>
                  </a:lnTo>
                  <a:lnTo>
                    <a:pt x="650875" y="821055"/>
                  </a:lnTo>
                  <a:lnTo>
                    <a:pt x="488315" y="0"/>
                  </a:lnTo>
                  <a:close/>
                </a:path>
              </a:pathLst>
            </a:custGeom>
            <a:solidFill>
              <a:srgbClr val="11362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/>
          <p:cNvSpPr txBox="1"/>
          <p:nvPr/>
        </p:nvSpPr>
        <p:spPr>
          <a:xfrm>
            <a:off x="5065903" y="417321"/>
            <a:ext cx="194183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70">
                <a:solidFill>
                  <a:srgbClr val="FFFFFF"/>
                </a:solidFill>
                <a:latin typeface="Verdana"/>
                <a:cs typeface="Verdana"/>
              </a:rPr>
              <a:t>Primer</a:t>
            </a:r>
            <a:r>
              <a:rPr dirty="0" sz="2000" spc="-15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000" spc="-204">
                <a:solidFill>
                  <a:srgbClr val="FFFFFF"/>
                </a:solidFill>
                <a:latin typeface="Verdana"/>
                <a:cs typeface="Verdana"/>
              </a:rPr>
              <a:t>momento: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784351" y="6497065"/>
            <a:ext cx="321691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5" b="1">
                <a:latin typeface="Carlito"/>
                <a:cs typeface="Carlito"/>
              </a:rPr>
              <a:t>Primer momento. </a:t>
            </a: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Empiezo por</a:t>
            </a:r>
            <a:r>
              <a:rPr dirty="0" sz="1800" spc="-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mí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4402963" y="709929"/>
            <a:ext cx="326580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75" b="1">
                <a:solidFill>
                  <a:srgbClr val="000000"/>
                </a:solidFill>
                <a:latin typeface="Verdana"/>
                <a:cs typeface="Verdana"/>
              </a:rPr>
              <a:t>Empiezo</a:t>
            </a:r>
            <a:r>
              <a:rPr dirty="0" sz="3600" spc="-509" b="1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dirty="0" sz="3600" spc="-310" b="1">
                <a:solidFill>
                  <a:srgbClr val="000000"/>
                </a:solidFill>
                <a:latin typeface="Verdana"/>
                <a:cs typeface="Verdana"/>
              </a:rPr>
              <a:t>pormí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9550" y="1266316"/>
            <a:ext cx="1431925" cy="25552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600" spc="-5">
                <a:solidFill>
                  <a:srgbClr val="D1B589"/>
                </a:solidFill>
                <a:latin typeface="Arial Black"/>
                <a:cs typeface="Arial Black"/>
              </a:rPr>
              <a:t>3</a:t>
            </a:r>
            <a:endParaRPr sz="166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305"/>
              <a:t>Primera</a:t>
            </a:r>
            <a:r>
              <a:rPr dirty="0" spc="-425"/>
              <a:t> </a:t>
            </a:r>
            <a:r>
              <a:rPr dirty="0" spc="-305"/>
              <a:t>Sesión</a:t>
            </a:r>
            <a:r>
              <a:rPr dirty="0" spc="-409"/>
              <a:t> </a:t>
            </a:r>
            <a:r>
              <a:rPr dirty="0" spc="-285"/>
              <a:t>Ordinaria</a:t>
            </a:r>
            <a:r>
              <a:rPr dirty="0" spc="-415"/>
              <a:t> </a:t>
            </a:r>
            <a:r>
              <a:rPr dirty="0" spc="-335"/>
              <a:t>de</a:t>
            </a:r>
            <a:r>
              <a:rPr dirty="0" spc="-420"/>
              <a:t> </a:t>
            </a:r>
            <a:r>
              <a:rPr dirty="0" spc="-315"/>
              <a:t>Consejo</a:t>
            </a:r>
            <a:r>
              <a:rPr dirty="0" spc="-405"/>
              <a:t> </a:t>
            </a:r>
            <a:r>
              <a:rPr dirty="0" spc="-310"/>
              <a:t>Técnico</a:t>
            </a:r>
            <a:r>
              <a:rPr dirty="0" spc="-434"/>
              <a:t> </a:t>
            </a:r>
            <a:r>
              <a:rPr dirty="0" spc="-285"/>
              <a:t>Escolar</a:t>
            </a:r>
            <a:r>
              <a:rPr dirty="0" spc="-390"/>
              <a:t> </a:t>
            </a:r>
            <a:r>
              <a:rPr dirty="0" spc="-365"/>
              <a:t>2021</a:t>
            </a:r>
            <a:r>
              <a:rPr dirty="0" spc="-445"/>
              <a:t> </a:t>
            </a:r>
            <a:r>
              <a:rPr dirty="0" spc="-250"/>
              <a:t>-</a:t>
            </a:r>
            <a:r>
              <a:rPr dirty="0" spc="-409"/>
              <a:t> </a:t>
            </a:r>
            <a:r>
              <a:rPr dirty="0" spc="-350"/>
              <a:t>2022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4351" y="6497065"/>
            <a:ext cx="321691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 sz="1800" spc="-5" b="1">
                <a:latin typeface="Carlito"/>
                <a:cs typeface="Carlito"/>
              </a:rPr>
              <a:t>Primer momento. </a:t>
            </a:r>
            <a:r>
              <a:rPr dirty="0" sz="1800" spc="-5">
                <a:solidFill>
                  <a:srgbClr val="FFFFFF"/>
                </a:solidFill>
                <a:latin typeface="Carlito"/>
                <a:cs typeface="Carlito"/>
              </a:rPr>
              <a:t>Empiezo por</a:t>
            </a:r>
            <a:r>
              <a:rPr dirty="0" sz="1800" spc="-45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1800">
                <a:solidFill>
                  <a:srgbClr val="FFFFFF"/>
                </a:solidFill>
                <a:latin typeface="Carlito"/>
                <a:cs typeface="Carlito"/>
              </a:rPr>
              <a:t>mí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1427" y="3508629"/>
            <a:ext cx="2273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70" b="1">
                <a:latin typeface="Verdana"/>
                <a:cs typeface="Verdana"/>
              </a:rPr>
              <a:t>Lean</a:t>
            </a:r>
            <a:r>
              <a:rPr dirty="0" sz="1800" spc="-400" b="1">
                <a:latin typeface="Verdana"/>
                <a:cs typeface="Verdana"/>
              </a:rPr>
              <a:t> </a:t>
            </a:r>
            <a:r>
              <a:rPr dirty="0" sz="1800" spc="-335">
                <a:latin typeface="Verdana"/>
                <a:cs typeface="Verdana"/>
              </a:rPr>
              <a:t>de</a:t>
            </a:r>
            <a:r>
              <a:rPr dirty="0" sz="1800" spc="-434">
                <a:latin typeface="Verdana"/>
                <a:cs typeface="Verdana"/>
              </a:rPr>
              <a:t> </a:t>
            </a:r>
            <a:r>
              <a:rPr dirty="0" sz="1800" spc="-350">
                <a:latin typeface="Verdana"/>
                <a:cs typeface="Verdana"/>
              </a:rPr>
              <a:t>manera</a:t>
            </a:r>
            <a:r>
              <a:rPr dirty="0" sz="1800" spc="-415">
                <a:latin typeface="Verdana"/>
                <a:cs typeface="Verdana"/>
              </a:rPr>
              <a:t> </a:t>
            </a:r>
            <a:r>
              <a:rPr dirty="0" sz="1800" spc="-265">
                <a:latin typeface="Verdana"/>
                <a:cs typeface="Verdana"/>
              </a:rPr>
              <a:t>individual</a:t>
            </a:r>
            <a:r>
              <a:rPr dirty="0" sz="1800" spc="-425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el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7150" y="3782948"/>
            <a:ext cx="17945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35">
                <a:latin typeface="Verdana"/>
                <a:cs typeface="Verdana"/>
              </a:rPr>
              <a:t>siguiente</a:t>
            </a:r>
            <a:r>
              <a:rPr dirty="0" sz="1800" spc="-484">
                <a:latin typeface="Verdana"/>
                <a:cs typeface="Verdana"/>
              </a:rPr>
              <a:t> </a:t>
            </a:r>
            <a:r>
              <a:rPr dirty="0" sz="1800" spc="-260">
                <a:latin typeface="Verdana"/>
                <a:cs typeface="Verdana"/>
              </a:rPr>
              <a:t>fragmento: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apoyo para la primera sesión de CTE.pptx</dc:title>
  <dcterms:created xsi:type="dcterms:W3CDTF">2021-10-27T21:23:55Z</dcterms:created>
  <dcterms:modified xsi:type="dcterms:W3CDTF">2021-10-27T21:23:55Z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2021-10-27T00:00:00Z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2021-10-27T00:00:00Z</vt:filetime>
  </property>
</Properties>
</file>